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80" r:id="rId2"/>
    <p:sldMasterId id="2147483792" r:id="rId3"/>
    <p:sldMasterId id="2147483804" r:id="rId4"/>
    <p:sldMasterId id="2147483816" r:id="rId5"/>
    <p:sldMasterId id="2147483828" r:id="rId6"/>
    <p:sldMasterId id="2147483840" r:id="rId7"/>
  </p:sldMasterIdLst>
  <p:sldIdLst>
    <p:sldId id="256" r:id="rId8"/>
    <p:sldId id="257" r:id="rId9"/>
    <p:sldId id="260" r:id="rId10"/>
    <p:sldId id="258" r:id="rId11"/>
    <p:sldId id="261" r:id="rId12"/>
    <p:sldId id="274" r:id="rId13"/>
    <p:sldId id="263" r:id="rId14"/>
    <p:sldId id="273" r:id="rId15"/>
    <p:sldId id="262" r:id="rId16"/>
    <p:sldId id="276" r:id="rId17"/>
    <p:sldId id="271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92" r:id="rId26"/>
    <p:sldId id="259" r:id="rId27"/>
    <p:sldId id="279" r:id="rId28"/>
    <p:sldId id="277" r:id="rId29"/>
    <p:sldId id="278" r:id="rId30"/>
    <p:sldId id="307" r:id="rId31"/>
    <p:sldId id="280" r:id="rId32"/>
    <p:sldId id="281" r:id="rId33"/>
    <p:sldId id="290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306" r:id="rId43"/>
    <p:sldId id="291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293" r:id="rId56"/>
    <p:sldId id="309" r:id="rId57"/>
  </p:sldIdLst>
  <p:sldSz cx="9144000" cy="6858000" type="screen4x3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81"/>
    <a:srgbClr val="E5E5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4" autoAdjust="0"/>
    <p:restoredTop sz="94660"/>
  </p:normalViewPr>
  <p:slideViewPr>
    <p:cSldViewPr>
      <p:cViewPr varScale="1">
        <p:scale>
          <a:sx n="69" d="100"/>
          <a:sy n="69" d="100"/>
        </p:scale>
        <p:origin x="-135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15339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41176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986710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912094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798990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155682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8111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44530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703145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359772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127259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200400"/>
            <a:ext cx="4419600" cy="1470025"/>
          </a:xfrm>
        </p:spPr>
        <p:txBody>
          <a:bodyPr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7244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400" i="1">
                <a:solidFill>
                  <a:srgbClr val="C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B0E09F-CA48-46F0-8E7B-63CF0DD0846A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5FDDBA-4133-4E30-9101-BBF71D5DD048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4211466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B9BB83-3343-4FC2-8738-5228246AA9A9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3578C0-8717-4730-B4C6-D5D3EFE48705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2841158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1" y="3024187"/>
            <a:ext cx="6056312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1" y="1524000"/>
            <a:ext cx="605631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1BF220-5BF5-4400-97A8-B07130E7CBD1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D6BDE-502A-466F-A525-51F360D6707C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806620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297ED9A-CFB5-4216-A61E-0F638F79CC75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D433FB-4EC1-4B48-8EB5-6516ACEFCC12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4461413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84BC95-C033-4E49-85B5-1A00E5DB35C5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BE7041-4246-45BF-849A-6804212474DF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886114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7455FC-A3D3-48EB-8DD8-77912CBCB331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705B1F-9FED-42E5-ADCE-473FCEA7D6E4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880277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4C8B51-F515-4D09-A070-A3FCDA491B80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746E01-061E-4FF9-881F-5BAA6A4BF01C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654898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743200"/>
            <a:ext cx="3008313" cy="3382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7F2F91-3EF4-4766-B2DB-C32A094BD841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1B7E6-75C0-4DCF-AAC5-DBF495C9B215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5639180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070" y="4800600"/>
            <a:ext cx="8248836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1070" y="1371599"/>
            <a:ext cx="8248836" cy="33559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070" y="5367338"/>
            <a:ext cx="8248836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2D862D-38CE-495B-B115-69A63E16472C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C97B24-3AB7-4E7F-985B-C4DF65F555E7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7432676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9A73F6-84DB-4FBF-A2AA-E500FB3B1F5E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492C3C-B683-4B02-9715-2958869D607C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4299797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371600"/>
            <a:ext cx="2057400" cy="475456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6019800" cy="4754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B21A77-4F52-4544-B2BD-6C3E23AE05E6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7E8C57-0B90-4A8E-AD20-7D629720B409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7725528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vi-VN" altLang="vi-VN">
              <a:solidFill>
                <a:srgbClr val="FFFFFF"/>
              </a:solidFill>
            </a:endParaRPr>
          </a:p>
        </p:txBody>
      </p:sp>
      <p:pic>
        <p:nvPicPr>
          <p:cNvPr id="5" name="Picture 2" descr="C:\Users\dell\Desktop\Untitled-1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35" t="58698" r="-2"/>
          <a:stretch>
            <a:fillRect/>
          </a:stretch>
        </p:blipFill>
        <p:spPr bwMode="auto">
          <a:xfrm>
            <a:off x="7831138" y="5029200"/>
            <a:ext cx="131286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065805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650855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428617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911807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13696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77318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64828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860271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314970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039899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699792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200400"/>
            <a:ext cx="4419600" cy="1470025"/>
          </a:xfrm>
        </p:spPr>
        <p:txBody>
          <a:bodyPr>
            <a:normAutofit/>
          </a:bodyPr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7244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400" i="1">
                <a:solidFill>
                  <a:srgbClr val="C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97FB31-0B00-4923-97A0-6F207AC8417A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84F07E-B102-4C9C-84FD-B3DE8658F669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1087297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6D825E9-67EF-4438-B856-B016A096B8D2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30E12-488B-405F-B0EA-0CA945661BE9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9959700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1" y="3024187"/>
            <a:ext cx="6056312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1" y="1524000"/>
            <a:ext cx="605631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EA6863-C881-4530-967D-26BAFA933079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659B2-AF0F-4E88-A7D3-E62B56F8FA9F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6246336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B80710-4AD5-44A1-8073-FAD3D585D334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25B9E7-8582-4DB8-8787-EA1197B67897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68251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2FCA1C-0662-4DED-A854-CD67113B77B5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AABFB9-99DF-45E9-81B5-4789984D9759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2294972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ABAD48-6A9B-46FD-81B6-9F3B33E837E5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807A76-20AB-4FB4-883F-BB0F1193E184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7193320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8F9BDC-10DA-4476-B312-EA0A38BEC06E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DD69AC-DD28-4349-A1FD-AE001930F1B8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9652270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743200"/>
            <a:ext cx="3008313" cy="3382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E3876D-BF99-4C11-B216-833EF6DC2D1D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56DDA-0D1E-49B4-AB3C-FE4CEB264730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40355003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070" y="4800600"/>
            <a:ext cx="8248836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1070" y="1371599"/>
            <a:ext cx="8248836" cy="33559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070" y="5367338"/>
            <a:ext cx="8248836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9FB4EF-16D1-476F-AC09-FBE9B3765400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27FC6A-0C7D-4067-84B9-7C583F43D0B4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593643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3229DA-1246-4C32-A25D-D51A348E3BB6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578627-123B-4B25-B7AE-81486F362066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6236570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371600"/>
            <a:ext cx="2057400" cy="475456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6019800" cy="4754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9DE7D-8784-435D-ABCD-F1DBD8E7DB2A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DE8541-35B6-4720-831C-4C80200FC835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3099407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ề bản chiế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/>
        </p:nvSpPr>
        <p:spPr bwMode="auto">
          <a:xfrm rot="19237452">
            <a:off x="4622800" y="5191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GB" altLang="vi-VN"/>
          </a:p>
        </p:txBody>
      </p:sp>
      <p:pic>
        <p:nvPicPr>
          <p:cNvPr id="5" name="Picture 21" descr="padandp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" t="253" r="1352" b="27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9697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5275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691008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487749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ầu trang của Phầ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0442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00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00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029313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ép 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hỗ dành sẵn cho Văn bản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hỗ dành sẵn cho Nội dung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167445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4048380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4495872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26883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Hình ảnh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096040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600331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026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0260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594620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êu đề và biểu đ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Biểu đồ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3700463"/>
          </a:xfrm>
        </p:spPr>
        <p:txBody>
          <a:bodyPr/>
          <a:lstStyle/>
          <a:p>
            <a:pPr lvl="0"/>
            <a:r>
              <a:rPr lang="en-US" noProof="0" smtClean="0"/>
              <a:t>Click icon to add chart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659580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êu đề, Văn bản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7004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004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85518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9.jpe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 smtClean="0"/>
              <a:t>Click to edit Master text styles</a:t>
            </a:r>
          </a:p>
          <a:p>
            <a:pPr lvl="1"/>
            <a:r>
              <a:rPr lang="en-US" altLang="vi-VN" smtClean="0"/>
              <a:t>Second level</a:t>
            </a:r>
          </a:p>
          <a:p>
            <a:pPr lvl="2"/>
            <a:r>
              <a:rPr lang="en-US" altLang="vi-VN" smtClean="0"/>
              <a:t>Third level</a:t>
            </a:r>
          </a:p>
          <a:p>
            <a:pPr lvl="3"/>
            <a:r>
              <a:rPr lang="en-US" altLang="vi-VN" smtClean="0"/>
              <a:t>Fourth level</a:t>
            </a:r>
          </a:p>
          <a:p>
            <a:pPr lvl="4"/>
            <a:r>
              <a:rPr lang="en-US" altLang="vi-V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 smtClean="0"/>
              <a:t>Click to edit title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447800"/>
            <a:ext cx="82296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 smtClean="0"/>
              <a:t>Click to edit Master text styles</a:t>
            </a:r>
          </a:p>
          <a:p>
            <a:pPr lvl="1"/>
            <a:r>
              <a:rPr lang="en-US" altLang="vi-VN" smtClean="0"/>
              <a:t>Second level</a:t>
            </a:r>
          </a:p>
          <a:p>
            <a:pPr lvl="2"/>
            <a:r>
              <a:rPr lang="en-US" altLang="vi-VN" smtClean="0"/>
              <a:t>Third level</a:t>
            </a:r>
          </a:p>
          <a:p>
            <a:pPr lvl="3"/>
            <a:r>
              <a:rPr lang="en-US" altLang="vi-VN" smtClean="0"/>
              <a:t>Fourth level</a:t>
            </a:r>
          </a:p>
          <a:p>
            <a:pPr lvl="4"/>
            <a:r>
              <a:rPr lang="en-US" altLang="vi-V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08039E2E-749C-4C05-ACF1-BA66ED77924B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vi-VN" alt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50486459-BB44-4823-9CC0-0CD2662D3706}" type="slidenum">
              <a:rPr lang="en-US" altLang="vi-VN"/>
              <a:pPr/>
              <a:t>‹#›</a:t>
            </a:fld>
            <a:endParaRPr lang="en-US" alt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800" kern="1200">
          <a:solidFill>
            <a:schemeClr val="bg1"/>
          </a:solidFill>
          <a:latin typeface="Times New Roman" pitchFamily="18" charset="0"/>
          <a:ea typeface="+mj-ea"/>
          <a:cs typeface="Times New Roman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cs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cs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cs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cs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cs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cs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cs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vi-VN" altLang="vi-VN">
              <a:solidFill>
                <a:srgbClr val="FFFFFF"/>
              </a:solidFill>
            </a:endParaRPr>
          </a:p>
        </p:txBody>
      </p:sp>
      <p:pic>
        <p:nvPicPr>
          <p:cNvPr id="1027" name="Picture 2" descr="C:\Users\dell\Desktop\Untitled-10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35" t="58698" r="-2"/>
          <a:stretch>
            <a:fillRect/>
          </a:stretch>
        </p:blipFill>
        <p:spPr bwMode="auto">
          <a:xfrm>
            <a:off x="7831138" y="5029200"/>
            <a:ext cx="131286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 smtClean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 smtClean="0"/>
              <a:t>Click to edit Master text styles</a:t>
            </a:r>
          </a:p>
          <a:p>
            <a:pPr lvl="1"/>
            <a:r>
              <a:rPr lang="en-US" altLang="vi-VN" smtClean="0"/>
              <a:t>Second level</a:t>
            </a:r>
          </a:p>
          <a:p>
            <a:pPr lvl="2"/>
            <a:r>
              <a:rPr lang="en-US" altLang="vi-VN" smtClean="0"/>
              <a:t>Third level</a:t>
            </a:r>
          </a:p>
          <a:p>
            <a:pPr lvl="3"/>
            <a:r>
              <a:rPr lang="en-US" altLang="vi-VN" smtClean="0"/>
              <a:t>Fourth level</a:t>
            </a:r>
          </a:p>
          <a:p>
            <a:pPr lvl="4"/>
            <a:r>
              <a:rPr lang="en-US" altLang="vi-V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 smtClean="0"/>
              <a:t>Click to edit title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447800"/>
            <a:ext cx="82296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 smtClean="0"/>
              <a:t>Click to edit Master text styles</a:t>
            </a:r>
          </a:p>
          <a:p>
            <a:pPr lvl="1"/>
            <a:r>
              <a:rPr lang="en-US" altLang="vi-VN" smtClean="0"/>
              <a:t>Second level</a:t>
            </a:r>
          </a:p>
          <a:p>
            <a:pPr lvl="2"/>
            <a:r>
              <a:rPr lang="en-US" altLang="vi-VN" smtClean="0"/>
              <a:t>Third level</a:t>
            </a:r>
          </a:p>
          <a:p>
            <a:pPr lvl="3"/>
            <a:r>
              <a:rPr lang="en-US" altLang="vi-VN" smtClean="0"/>
              <a:t>Fourth level</a:t>
            </a:r>
          </a:p>
          <a:p>
            <a:pPr lvl="4"/>
            <a:r>
              <a:rPr lang="en-US" altLang="vi-V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5D1E8A8E-5626-4D0A-9D4E-AA8D0B34DB97}" type="datetimeFigureOut">
              <a:rPr lang="en-US" altLang="vi-VN"/>
              <a:pPr/>
              <a:t>11/5/2015</a:t>
            </a:fld>
            <a:endParaRPr lang="en-US" alt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vi-VN" alt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E941C369-9BA1-45D7-A7FF-3C56E5FB85BD}" type="slidenum">
              <a:rPr lang="en-US" altLang="vi-VN"/>
              <a:pPr/>
              <a:t>‹#›</a:t>
            </a:fld>
            <a:endParaRPr lang="en-US" alt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800" kern="1200">
          <a:solidFill>
            <a:schemeClr val="bg1"/>
          </a:solidFill>
          <a:latin typeface="Times New Roman" pitchFamily="18" charset="0"/>
          <a:ea typeface="+mj-ea"/>
          <a:cs typeface="Times New Roman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cs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cs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cs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cs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cs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cs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cs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bg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70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 smtClean="0"/>
              <a:t>Click to edit Master text styles</a:t>
            </a:r>
          </a:p>
          <a:p>
            <a:pPr lvl="1"/>
            <a:r>
              <a:rPr lang="en-US" altLang="vi-VN" smtClean="0"/>
              <a:t>Second level</a:t>
            </a:r>
          </a:p>
          <a:p>
            <a:pPr lvl="2"/>
            <a:r>
              <a:rPr lang="en-US" altLang="vi-VN" smtClean="0"/>
              <a:t>Third level</a:t>
            </a:r>
          </a:p>
          <a:p>
            <a:pPr lvl="3"/>
            <a:r>
              <a:rPr lang="en-US" altLang="vi-VN" smtClean="0"/>
              <a:t>Fourth level</a:t>
            </a:r>
          </a:p>
          <a:p>
            <a:pPr lvl="4"/>
            <a:r>
              <a:rPr lang="en-US" altLang="vi-V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E392A388-8AE4-462B-BD9B-4BEF1C418509}" type="datetimeFigureOut">
              <a:rPr lang="vi-VN" smtClean="0"/>
              <a:pPr/>
              <a:t>05/11/2015</a:t>
            </a:fld>
            <a:endParaRPr lang="vi-V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vi-V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BE96DC7-7A27-42CF-9EF7-32592E2875CE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1031" name="Picture 21" descr="justpad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" t="253" r="1352" b="27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3" Type="http://schemas.openxmlformats.org/officeDocument/2006/relationships/hyperlink" Target="http://khotangdanhngon.com/thanh-tuu-lon-cua-nha-khoa-hoc.html" TargetMode="External"/><Relationship Id="rId7" Type="http://schemas.openxmlformats.org/officeDocument/2006/relationships/image" Target="../media/image66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65.gif"/><Relationship Id="rId5" Type="http://schemas.openxmlformats.org/officeDocument/2006/relationships/image" Target="../media/image64.gif"/><Relationship Id="rId4" Type="http://schemas.openxmlformats.org/officeDocument/2006/relationships/hyperlink" Target="http://khotangdanhngon.com/tac-gia/dewey-m%e1%bb%b9" TargetMode="External"/><Relationship Id="rId9" Type="http://schemas.openxmlformats.org/officeDocument/2006/relationships/image" Target="../media/image68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0"/>
          <p:cNvSpPr txBox="1">
            <a:spLocks noChangeArrowheads="1"/>
          </p:cNvSpPr>
          <p:nvPr/>
        </p:nvSpPr>
        <p:spPr bwMode="auto">
          <a:xfrm>
            <a:off x="1676400" y="1844824"/>
            <a:ext cx="6019799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8823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sz="2800" b="1" dirty="0" smtClean="0">
              <a:gradFill flip="none" rotWithShape="1">
                <a:gsLst>
                  <a:gs pos="20000">
                    <a:schemeClr val="accent1">
                      <a:shade val="30000"/>
                      <a:satMod val="115000"/>
                      <a:lumMod val="9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69000">
                    <a:schemeClr val="accent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Adobe Caslon Pro" pitchFamily="18" charset="0"/>
              </a:rPr>
              <a:t>Web </a:t>
            </a:r>
            <a:r>
              <a:rPr lang="en-US" sz="4000" b="1" dirty="0" err="1" smtClean="0">
                <a:solidFill>
                  <a:srgbClr val="FF0000"/>
                </a:solidFill>
                <a:latin typeface="Adobe Caslon Pro" pitchFamily="18" charset="0"/>
              </a:rPr>
              <a:t>Quản</a:t>
            </a:r>
            <a:r>
              <a:rPr lang="en-US" sz="4000" b="1" dirty="0" smtClean="0">
                <a:solidFill>
                  <a:srgbClr val="FF0000"/>
                </a:solidFill>
                <a:latin typeface="Adobe Caslon Pro" pitchFamily="18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dobe Caslon Pro" pitchFamily="18" charset="0"/>
              </a:rPr>
              <a:t>Lý</a:t>
            </a:r>
            <a:r>
              <a:rPr lang="en-US" sz="4000" b="1" dirty="0">
                <a:solidFill>
                  <a:srgbClr val="FF0000"/>
                </a:solidFill>
                <a:latin typeface="Adobe Caslon Pro" pitchFamily="18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dobe Caslon Pro" pitchFamily="18" charset="0"/>
              </a:rPr>
              <a:t>Sinh</a:t>
            </a:r>
            <a:r>
              <a:rPr lang="en-US" sz="4000" b="1" dirty="0">
                <a:solidFill>
                  <a:srgbClr val="FF0000"/>
                </a:solidFill>
                <a:latin typeface="Adobe Caslon Pro" pitchFamily="18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dobe Caslon Pro" pitchFamily="18" charset="0"/>
              </a:rPr>
              <a:t>Viên</a:t>
            </a:r>
            <a:endParaRPr lang="vi-VN" sz="4000" b="1" dirty="0">
              <a:solidFill>
                <a:srgbClr val="FF0000"/>
              </a:solidFill>
              <a:latin typeface="Gessele Medium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en-US" sz="2800" b="1" dirty="0" smtClean="0">
              <a:gradFill flip="none" rotWithShape="1">
                <a:gsLst>
                  <a:gs pos="20000">
                    <a:schemeClr val="accent1">
                      <a:shade val="30000"/>
                      <a:satMod val="115000"/>
                      <a:lumMod val="9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69000">
                    <a:schemeClr val="accent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cxnSp>
        <p:nvCxnSpPr>
          <p:cNvPr id="14" name="Đường kết nối Thẳng 7"/>
          <p:cNvCxnSpPr/>
          <p:nvPr/>
        </p:nvCxnSpPr>
        <p:spPr>
          <a:xfrm>
            <a:off x="3484563" y="4718050"/>
            <a:ext cx="2901950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Đường kết nối Thẳng 8"/>
          <p:cNvCxnSpPr/>
          <p:nvPr/>
        </p:nvCxnSpPr>
        <p:spPr>
          <a:xfrm>
            <a:off x="3484563" y="5257800"/>
            <a:ext cx="2901950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Đường kết nối Thẳng 9"/>
          <p:cNvCxnSpPr/>
          <p:nvPr/>
        </p:nvCxnSpPr>
        <p:spPr>
          <a:xfrm>
            <a:off x="3484563" y="5797550"/>
            <a:ext cx="2901950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Hộp_Văn_Bản 3"/>
          <p:cNvSpPr txBox="1"/>
          <p:nvPr/>
        </p:nvSpPr>
        <p:spPr>
          <a:xfrm>
            <a:off x="3503613" y="4348163"/>
            <a:ext cx="24399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i="1" dirty="0" err="1" smtClean="0">
                <a:solidFill>
                  <a:srgbClr val="FFC000"/>
                </a:solidFill>
              </a:rPr>
              <a:t>Giáo</a:t>
            </a:r>
            <a:r>
              <a:rPr lang="en-US" sz="1600" b="1" i="1" dirty="0" smtClean="0">
                <a:solidFill>
                  <a:srgbClr val="FFC000"/>
                </a:solidFill>
              </a:rPr>
              <a:t> </a:t>
            </a:r>
            <a:r>
              <a:rPr lang="en-US" sz="1600" b="1" i="1" dirty="0" err="1" smtClean="0">
                <a:solidFill>
                  <a:srgbClr val="FFC000"/>
                </a:solidFill>
              </a:rPr>
              <a:t>Viên</a:t>
            </a:r>
            <a:r>
              <a:rPr lang="en-US" sz="1600" b="1" i="1" dirty="0" smtClean="0">
                <a:solidFill>
                  <a:srgbClr val="FFC000"/>
                </a:solidFill>
              </a:rPr>
              <a:t> </a:t>
            </a:r>
            <a:r>
              <a:rPr lang="en-US" sz="1600" b="1" i="1" dirty="0">
                <a:solidFill>
                  <a:srgbClr val="FFC000"/>
                </a:solidFill>
              </a:rPr>
              <a:t> </a:t>
            </a:r>
            <a:r>
              <a:rPr lang="en-US" sz="1600" b="1" i="1" dirty="0" err="1" smtClean="0">
                <a:solidFill>
                  <a:srgbClr val="FFC000"/>
                </a:solidFill>
              </a:rPr>
              <a:t>Hướng</a:t>
            </a:r>
            <a:r>
              <a:rPr lang="en-US" sz="1600" b="1" i="1" dirty="0" smtClean="0">
                <a:solidFill>
                  <a:srgbClr val="FFC000"/>
                </a:solidFill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</a:rPr>
              <a:t>D</a:t>
            </a:r>
            <a:r>
              <a:rPr lang="en-US" sz="1600" b="1" i="1" dirty="0" err="1" smtClean="0">
                <a:solidFill>
                  <a:srgbClr val="FFC000"/>
                </a:solidFill>
              </a:rPr>
              <a:t>ẫn</a:t>
            </a:r>
            <a:r>
              <a:rPr lang="en-US" sz="1600" b="1" i="1" dirty="0" smtClean="0">
                <a:solidFill>
                  <a:srgbClr val="FFC000"/>
                </a:solidFill>
              </a:rPr>
              <a:t>: </a:t>
            </a:r>
            <a:endParaRPr lang="en-US" sz="1600" b="1" i="1" dirty="0">
              <a:solidFill>
                <a:srgbClr val="FFC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46158" y="1185594"/>
            <a:ext cx="5429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Báo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Cáo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Thực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Hành</a:t>
            </a:r>
            <a:r>
              <a:rPr lang="en-US" sz="2800" b="1" dirty="0" smtClean="0"/>
              <a:t> CSDL</a:t>
            </a:r>
            <a:endParaRPr lang="vi-VN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211960" y="4921337"/>
            <a:ext cx="263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Nguyễn</a:t>
            </a:r>
            <a:r>
              <a:rPr lang="en-US" b="1" dirty="0" smtClean="0"/>
              <a:t> </a:t>
            </a:r>
            <a:r>
              <a:rPr lang="en-US" b="1" dirty="0" err="1" smtClean="0"/>
              <a:t>Hồng</a:t>
            </a:r>
            <a:r>
              <a:rPr lang="en-US" b="1" dirty="0" smtClean="0"/>
              <a:t> </a:t>
            </a:r>
            <a:r>
              <a:rPr lang="en-US" b="1" dirty="0" err="1" smtClean="0"/>
              <a:t>Phương</a:t>
            </a:r>
            <a:endParaRPr lang="vi-VN" b="1" dirty="0"/>
          </a:p>
        </p:txBody>
      </p:sp>
    </p:spTree>
    <p:extLst>
      <p:ext uri="{BB962C8B-B14F-4D97-AF65-F5344CB8AC3E}">
        <p14:creationId xmlns:p14="http://schemas.microsoft.com/office/powerpoint/2010/main" val="15584287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FFC000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 </a:t>
            </a:r>
            <a:r>
              <a:rPr kumimoji="0" lang="en-US" sz="4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Thiết</a:t>
            </a: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4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Kế</a:t>
            </a:r>
            <a:endParaRPr kumimoji="0" lang="vi-VN" sz="4400" b="1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Cloud 17"/>
          <p:cNvSpPr/>
          <p:nvPr/>
        </p:nvSpPr>
        <p:spPr>
          <a:xfrm>
            <a:off x="1524000" y="3048000"/>
            <a:ext cx="1143000" cy="609600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18"/>
          <p:cNvSpPr/>
          <p:nvPr/>
        </p:nvSpPr>
        <p:spPr>
          <a:xfrm>
            <a:off x="4953000" y="2209800"/>
            <a:ext cx="2971800" cy="1676400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</a:rPr>
              <a:t>Cơ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</a:rPr>
              <a:t>sở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</a:rPr>
              <a:t>dữ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</a:rPr>
              <a:t>liệu</a:t>
            </a:r>
            <a:endParaRPr lang="en-US" sz="2400" b="1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Sun 19"/>
          <p:cNvSpPr/>
          <p:nvPr/>
        </p:nvSpPr>
        <p:spPr>
          <a:xfrm>
            <a:off x="1981200" y="1447800"/>
            <a:ext cx="3352800" cy="3124200"/>
          </a:xfrm>
          <a:prstGeom prst="sun">
            <a:avLst/>
          </a:prstGeom>
          <a:solidFill>
            <a:srgbClr val="FFFF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</a:rPr>
              <a:t>Giao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</a:rPr>
              <a:t>diện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</a:rPr>
              <a:t>cơ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</a:rPr>
              <a:t>bản</a:t>
            </a:r>
            <a:endParaRPr lang="en-US" sz="2400" b="1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9" name="Picture 8" descr="01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EAEEF1"/>
              </a:clrFrom>
              <a:clrTo>
                <a:srgbClr val="EAEE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4600" y="3581400"/>
            <a:ext cx="4738182" cy="2770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20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err="1" smtClean="0"/>
              <a:t>Thiết</a:t>
            </a:r>
            <a:r>
              <a:rPr lang="en-US" b="1" dirty="0" smtClean="0"/>
              <a:t> </a:t>
            </a:r>
            <a:r>
              <a:rPr lang="en-US" b="1" dirty="0" err="1" smtClean="0"/>
              <a:t>Kế</a:t>
            </a:r>
            <a:r>
              <a:rPr lang="en-US" b="1" dirty="0" smtClean="0"/>
              <a:t> </a:t>
            </a:r>
            <a:r>
              <a:rPr lang="en-US" b="1" dirty="0" err="1" smtClean="0"/>
              <a:t>Cơ</a:t>
            </a:r>
            <a:r>
              <a:rPr lang="en-US" b="1" dirty="0" smtClean="0"/>
              <a:t> </a:t>
            </a:r>
            <a:r>
              <a:rPr lang="en-US" b="1" dirty="0" err="1" smtClean="0"/>
              <a:t>Dở</a:t>
            </a:r>
            <a:r>
              <a:rPr lang="en-US" b="1" dirty="0" smtClean="0"/>
              <a:t> </a:t>
            </a:r>
            <a:r>
              <a:rPr lang="en-US" b="1" dirty="0" err="1" smtClean="0"/>
              <a:t>Dữ</a:t>
            </a:r>
            <a:r>
              <a:rPr lang="en-US" b="1" dirty="0" smtClean="0"/>
              <a:t> </a:t>
            </a:r>
            <a:r>
              <a:rPr lang="en-US" b="1" dirty="0" err="1" smtClean="0"/>
              <a:t>Liệu</a:t>
            </a:r>
            <a:endParaRPr lang="vi-VN" b="1" dirty="0"/>
          </a:p>
        </p:txBody>
      </p:sp>
      <p:sp>
        <p:nvSpPr>
          <p:cNvPr id="5" name="Freeform 4"/>
          <p:cNvSpPr/>
          <p:nvPr/>
        </p:nvSpPr>
        <p:spPr>
          <a:xfrm>
            <a:off x="1206500" y="1546225"/>
            <a:ext cx="2857500" cy="1423987"/>
          </a:xfrm>
          <a:custGeom>
            <a:avLst/>
            <a:gdLst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936750 w 2209800"/>
              <a:gd name="connsiteY4" fmla="*/ 38100 h 1104900"/>
              <a:gd name="connsiteX5" fmla="*/ 1409700 w 2209800"/>
              <a:gd name="connsiteY5" fmla="*/ 107950 h 1104900"/>
              <a:gd name="connsiteX6" fmla="*/ 685800 w 2209800"/>
              <a:gd name="connsiteY6" fmla="*/ 254000 h 1104900"/>
              <a:gd name="connsiteX7" fmla="*/ 0 w 2209800"/>
              <a:gd name="connsiteY7" fmla="*/ 704850 h 1104900"/>
              <a:gd name="connsiteX8" fmla="*/ 260350 w 2209800"/>
              <a:gd name="connsiteY8" fmla="*/ 1104900 h 1104900"/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409700 w 2209800"/>
              <a:gd name="connsiteY4" fmla="*/ 107950 h 1104900"/>
              <a:gd name="connsiteX5" fmla="*/ 685800 w 2209800"/>
              <a:gd name="connsiteY5" fmla="*/ 254000 h 1104900"/>
              <a:gd name="connsiteX6" fmla="*/ 0 w 2209800"/>
              <a:gd name="connsiteY6" fmla="*/ 704850 h 1104900"/>
              <a:gd name="connsiteX7" fmla="*/ 260350 w 2209800"/>
              <a:gd name="connsiteY7" fmla="*/ 1104900 h 1104900"/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426369 w 2209800"/>
              <a:gd name="connsiteY4" fmla="*/ 91281 h 1104900"/>
              <a:gd name="connsiteX5" fmla="*/ 685800 w 2209800"/>
              <a:gd name="connsiteY5" fmla="*/ 254000 h 1104900"/>
              <a:gd name="connsiteX6" fmla="*/ 0 w 2209800"/>
              <a:gd name="connsiteY6" fmla="*/ 704850 h 1104900"/>
              <a:gd name="connsiteX7" fmla="*/ 260350 w 2209800"/>
              <a:gd name="connsiteY7" fmla="*/ 1104900 h 1104900"/>
              <a:gd name="connsiteX0" fmla="*/ 260350 w 2209800"/>
              <a:gd name="connsiteY0" fmla="*/ 1149945 h 1149945"/>
              <a:gd name="connsiteX1" fmla="*/ 1797050 w 2209800"/>
              <a:gd name="connsiteY1" fmla="*/ 1149945 h 1149945"/>
              <a:gd name="connsiteX2" fmla="*/ 2209800 w 2209800"/>
              <a:gd name="connsiteY2" fmla="*/ 635595 h 1149945"/>
              <a:gd name="connsiteX3" fmla="*/ 2012950 w 2209800"/>
              <a:gd name="connsiteY3" fmla="*/ 45045 h 1149945"/>
              <a:gd name="connsiteX4" fmla="*/ 1426369 w 2209800"/>
              <a:gd name="connsiteY4" fmla="*/ 136326 h 1149945"/>
              <a:gd name="connsiteX5" fmla="*/ 685800 w 2209800"/>
              <a:gd name="connsiteY5" fmla="*/ 299045 h 1149945"/>
              <a:gd name="connsiteX6" fmla="*/ 0 w 2209800"/>
              <a:gd name="connsiteY6" fmla="*/ 749895 h 1149945"/>
              <a:gd name="connsiteX7" fmla="*/ 260350 w 2209800"/>
              <a:gd name="connsiteY7" fmla="*/ 1149945 h 1149945"/>
              <a:gd name="connsiteX0" fmla="*/ 260350 w 2209800"/>
              <a:gd name="connsiteY0" fmla="*/ 1151694 h 1151694"/>
              <a:gd name="connsiteX1" fmla="*/ 1797050 w 2209800"/>
              <a:gd name="connsiteY1" fmla="*/ 1151694 h 1151694"/>
              <a:gd name="connsiteX2" fmla="*/ 2209800 w 2209800"/>
              <a:gd name="connsiteY2" fmla="*/ 637344 h 1151694"/>
              <a:gd name="connsiteX3" fmla="*/ 2022475 w 2209800"/>
              <a:gd name="connsiteY3" fmla="*/ 42032 h 1151694"/>
              <a:gd name="connsiteX4" fmla="*/ 1426369 w 2209800"/>
              <a:gd name="connsiteY4" fmla="*/ 138075 h 1151694"/>
              <a:gd name="connsiteX5" fmla="*/ 685800 w 2209800"/>
              <a:gd name="connsiteY5" fmla="*/ 300794 h 1151694"/>
              <a:gd name="connsiteX6" fmla="*/ 0 w 2209800"/>
              <a:gd name="connsiteY6" fmla="*/ 751644 h 1151694"/>
              <a:gd name="connsiteX7" fmla="*/ 260350 w 2209800"/>
              <a:gd name="connsiteY7" fmla="*/ 1151694 h 1151694"/>
              <a:gd name="connsiteX0" fmla="*/ 260350 w 2209800"/>
              <a:gd name="connsiteY0" fmla="*/ 1205145 h 1205145"/>
              <a:gd name="connsiteX1" fmla="*/ 1797050 w 2209800"/>
              <a:gd name="connsiteY1" fmla="*/ 1205145 h 1205145"/>
              <a:gd name="connsiteX2" fmla="*/ 2209800 w 2209800"/>
              <a:gd name="connsiteY2" fmla="*/ 690795 h 1205145"/>
              <a:gd name="connsiteX3" fmla="*/ 2022475 w 2209800"/>
              <a:gd name="connsiteY3" fmla="*/ 95483 h 1205145"/>
              <a:gd name="connsiteX4" fmla="*/ 1426369 w 2209800"/>
              <a:gd name="connsiteY4" fmla="*/ 191526 h 1205145"/>
              <a:gd name="connsiteX5" fmla="*/ 685800 w 2209800"/>
              <a:gd name="connsiteY5" fmla="*/ 354245 h 1205145"/>
              <a:gd name="connsiteX6" fmla="*/ 0 w 2209800"/>
              <a:gd name="connsiteY6" fmla="*/ 805095 h 1205145"/>
              <a:gd name="connsiteX7" fmla="*/ 260350 w 2209800"/>
              <a:gd name="connsiteY7" fmla="*/ 1205145 h 1205145"/>
              <a:gd name="connsiteX0" fmla="*/ 260350 w 2209800"/>
              <a:gd name="connsiteY0" fmla="*/ 1205145 h 1205145"/>
              <a:gd name="connsiteX1" fmla="*/ 1797050 w 2209800"/>
              <a:gd name="connsiteY1" fmla="*/ 1205145 h 1205145"/>
              <a:gd name="connsiteX2" fmla="*/ 2209800 w 2209800"/>
              <a:gd name="connsiteY2" fmla="*/ 690795 h 1205145"/>
              <a:gd name="connsiteX3" fmla="*/ 2022475 w 2209800"/>
              <a:gd name="connsiteY3" fmla="*/ 95483 h 1205145"/>
              <a:gd name="connsiteX4" fmla="*/ 1426369 w 2209800"/>
              <a:gd name="connsiteY4" fmla="*/ 191526 h 1205145"/>
              <a:gd name="connsiteX5" fmla="*/ 685800 w 2209800"/>
              <a:gd name="connsiteY5" fmla="*/ 354245 h 1205145"/>
              <a:gd name="connsiteX6" fmla="*/ 0 w 2209800"/>
              <a:gd name="connsiteY6" fmla="*/ 805095 h 1205145"/>
              <a:gd name="connsiteX7" fmla="*/ 260350 w 2209800"/>
              <a:gd name="connsiteY7" fmla="*/ 1205145 h 1205145"/>
              <a:gd name="connsiteX0" fmla="*/ 260350 w 2216944"/>
              <a:gd name="connsiteY0" fmla="*/ 1205145 h 1205145"/>
              <a:gd name="connsiteX1" fmla="*/ 1797050 w 2216944"/>
              <a:gd name="connsiteY1" fmla="*/ 1205145 h 1205145"/>
              <a:gd name="connsiteX2" fmla="*/ 2216944 w 2216944"/>
              <a:gd name="connsiteY2" fmla="*/ 705083 h 1205145"/>
              <a:gd name="connsiteX3" fmla="*/ 2022475 w 2216944"/>
              <a:gd name="connsiteY3" fmla="*/ 95483 h 1205145"/>
              <a:gd name="connsiteX4" fmla="*/ 1426369 w 2216944"/>
              <a:gd name="connsiteY4" fmla="*/ 191526 h 1205145"/>
              <a:gd name="connsiteX5" fmla="*/ 685800 w 2216944"/>
              <a:gd name="connsiteY5" fmla="*/ 354245 h 1205145"/>
              <a:gd name="connsiteX6" fmla="*/ 0 w 2216944"/>
              <a:gd name="connsiteY6" fmla="*/ 805095 h 1205145"/>
              <a:gd name="connsiteX7" fmla="*/ 260350 w 2216944"/>
              <a:gd name="connsiteY7" fmla="*/ 1205145 h 1205145"/>
              <a:gd name="connsiteX0" fmla="*/ 260350 w 2227794"/>
              <a:gd name="connsiteY0" fmla="*/ 1205145 h 1205145"/>
              <a:gd name="connsiteX1" fmla="*/ 1797050 w 2227794"/>
              <a:gd name="connsiteY1" fmla="*/ 1205145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7050 w 2227794"/>
              <a:gd name="connsiteY1" fmla="*/ 1205145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9431 w 2227794"/>
              <a:gd name="connsiteY1" fmla="*/ 1164664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9431 w 2227794"/>
              <a:gd name="connsiteY1" fmla="*/ 1164664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88925 w 2227794"/>
              <a:gd name="connsiteY0" fmla="*/ 1157520 h 1164664"/>
              <a:gd name="connsiteX1" fmla="*/ 1799431 w 2227794"/>
              <a:gd name="connsiteY1" fmla="*/ 1164664 h 1164664"/>
              <a:gd name="connsiteX2" fmla="*/ 2216944 w 2227794"/>
              <a:gd name="connsiteY2" fmla="*/ 705083 h 1164664"/>
              <a:gd name="connsiteX3" fmla="*/ 2022475 w 2227794"/>
              <a:gd name="connsiteY3" fmla="*/ 95483 h 1164664"/>
              <a:gd name="connsiteX4" fmla="*/ 1426369 w 2227794"/>
              <a:gd name="connsiteY4" fmla="*/ 191526 h 1164664"/>
              <a:gd name="connsiteX5" fmla="*/ 685800 w 2227794"/>
              <a:gd name="connsiteY5" fmla="*/ 354245 h 1164664"/>
              <a:gd name="connsiteX6" fmla="*/ 0 w 2227794"/>
              <a:gd name="connsiteY6" fmla="*/ 805095 h 1164664"/>
              <a:gd name="connsiteX7" fmla="*/ 288925 w 2227794"/>
              <a:gd name="connsiteY7" fmla="*/ 1157520 h 1164664"/>
              <a:gd name="connsiteX0" fmla="*/ 288925 w 2227794"/>
              <a:gd name="connsiteY0" fmla="*/ 1157520 h 1164664"/>
              <a:gd name="connsiteX1" fmla="*/ 1799431 w 2227794"/>
              <a:gd name="connsiteY1" fmla="*/ 1164664 h 1164664"/>
              <a:gd name="connsiteX2" fmla="*/ 2216944 w 2227794"/>
              <a:gd name="connsiteY2" fmla="*/ 705083 h 1164664"/>
              <a:gd name="connsiteX3" fmla="*/ 2022475 w 2227794"/>
              <a:gd name="connsiteY3" fmla="*/ 95483 h 1164664"/>
              <a:gd name="connsiteX4" fmla="*/ 1426369 w 2227794"/>
              <a:gd name="connsiteY4" fmla="*/ 191526 h 1164664"/>
              <a:gd name="connsiteX5" fmla="*/ 685800 w 2227794"/>
              <a:gd name="connsiteY5" fmla="*/ 354245 h 1164664"/>
              <a:gd name="connsiteX6" fmla="*/ 0 w 2227794"/>
              <a:gd name="connsiteY6" fmla="*/ 805095 h 1164664"/>
              <a:gd name="connsiteX7" fmla="*/ 288925 w 2227794"/>
              <a:gd name="connsiteY7" fmla="*/ 1157520 h 1164664"/>
              <a:gd name="connsiteX0" fmla="*/ 390126 w 2328995"/>
              <a:gd name="connsiteY0" fmla="*/ 1157520 h 1164664"/>
              <a:gd name="connsiteX1" fmla="*/ 1900632 w 2328995"/>
              <a:gd name="connsiteY1" fmla="*/ 1164664 h 1164664"/>
              <a:gd name="connsiteX2" fmla="*/ 2318145 w 2328995"/>
              <a:gd name="connsiteY2" fmla="*/ 705083 h 1164664"/>
              <a:gd name="connsiteX3" fmla="*/ 2123676 w 2328995"/>
              <a:gd name="connsiteY3" fmla="*/ 95483 h 1164664"/>
              <a:gd name="connsiteX4" fmla="*/ 1527570 w 2328995"/>
              <a:gd name="connsiteY4" fmla="*/ 191526 h 1164664"/>
              <a:gd name="connsiteX5" fmla="*/ 787001 w 2328995"/>
              <a:gd name="connsiteY5" fmla="*/ 354245 h 1164664"/>
              <a:gd name="connsiteX6" fmla="*/ 101201 w 2328995"/>
              <a:gd name="connsiteY6" fmla="*/ 805095 h 1164664"/>
              <a:gd name="connsiteX7" fmla="*/ 390126 w 2328995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8397" h="1164664">
                <a:moveTo>
                  <a:pt x="399528" y="1157520"/>
                </a:moveTo>
                <a:lnTo>
                  <a:pt x="1910034" y="1164664"/>
                </a:lnTo>
                <a:cubicBezTo>
                  <a:pt x="2016661" y="1128946"/>
                  <a:pt x="2266163" y="1043220"/>
                  <a:pt x="2327547" y="705083"/>
                </a:cubicBezTo>
                <a:cubicBezTo>
                  <a:pt x="2336542" y="575703"/>
                  <a:pt x="2390783" y="351070"/>
                  <a:pt x="2133078" y="95483"/>
                </a:cubicBezTo>
                <a:cubicBezTo>
                  <a:pt x="2004226" y="-24109"/>
                  <a:pt x="1708686" y="-69882"/>
                  <a:pt x="1536972" y="191526"/>
                </a:cubicBezTo>
                <a:cubicBezTo>
                  <a:pt x="1252016" y="79078"/>
                  <a:pt x="983728" y="114267"/>
                  <a:pt x="796403" y="354245"/>
                </a:cubicBezTo>
                <a:cubicBezTo>
                  <a:pt x="439215" y="199728"/>
                  <a:pt x="53453" y="485743"/>
                  <a:pt x="110603" y="805095"/>
                </a:cubicBezTo>
                <a:cubicBezTo>
                  <a:pt x="-116939" y="979720"/>
                  <a:pt x="19851" y="1149582"/>
                  <a:pt x="399528" y="115752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762000" y="4267200"/>
            <a:ext cx="3101975" cy="1600200"/>
          </a:xfrm>
          <a:custGeom>
            <a:avLst/>
            <a:gdLst>
              <a:gd name="connsiteX0" fmla="*/ 257175 w 2320925"/>
              <a:gd name="connsiteY0" fmla="*/ 1203325 h 1203325"/>
              <a:gd name="connsiteX1" fmla="*/ 2070100 w 2320925"/>
              <a:gd name="connsiteY1" fmla="*/ 1203325 h 1203325"/>
              <a:gd name="connsiteX2" fmla="*/ 2320925 w 2320925"/>
              <a:gd name="connsiteY2" fmla="*/ 508000 h 1203325"/>
              <a:gd name="connsiteX3" fmla="*/ 2089150 w 2320925"/>
              <a:gd name="connsiteY3" fmla="*/ 349250 h 1203325"/>
              <a:gd name="connsiteX4" fmla="*/ 1863725 w 2320925"/>
              <a:gd name="connsiteY4" fmla="*/ 123825 h 1203325"/>
              <a:gd name="connsiteX5" fmla="*/ 1435100 w 2320925"/>
              <a:gd name="connsiteY5" fmla="*/ 0 h 1203325"/>
              <a:gd name="connsiteX6" fmla="*/ 936625 w 2320925"/>
              <a:gd name="connsiteY6" fmla="*/ 31750 h 1203325"/>
              <a:gd name="connsiteX7" fmla="*/ 650875 w 2320925"/>
              <a:gd name="connsiteY7" fmla="*/ 177800 h 1203325"/>
              <a:gd name="connsiteX8" fmla="*/ 0 w 2320925"/>
              <a:gd name="connsiteY8" fmla="*/ 415925 h 1203325"/>
              <a:gd name="connsiteX9" fmla="*/ 82550 w 2320925"/>
              <a:gd name="connsiteY9" fmla="*/ 1111250 h 1203325"/>
              <a:gd name="connsiteX10" fmla="*/ 257175 w 2320925"/>
              <a:gd name="connsiteY10" fmla="*/ 1203325 h 1203325"/>
              <a:gd name="connsiteX0" fmla="*/ 366911 w 2430661"/>
              <a:gd name="connsiteY0" fmla="*/ 1203325 h 1203325"/>
              <a:gd name="connsiteX1" fmla="*/ 2179836 w 2430661"/>
              <a:gd name="connsiteY1" fmla="*/ 1203325 h 1203325"/>
              <a:gd name="connsiteX2" fmla="*/ 2430661 w 2430661"/>
              <a:gd name="connsiteY2" fmla="*/ 508000 h 1203325"/>
              <a:gd name="connsiteX3" fmla="*/ 2198886 w 2430661"/>
              <a:gd name="connsiteY3" fmla="*/ 349250 h 1203325"/>
              <a:gd name="connsiteX4" fmla="*/ 1973461 w 2430661"/>
              <a:gd name="connsiteY4" fmla="*/ 123825 h 1203325"/>
              <a:gd name="connsiteX5" fmla="*/ 1544836 w 2430661"/>
              <a:gd name="connsiteY5" fmla="*/ 0 h 1203325"/>
              <a:gd name="connsiteX6" fmla="*/ 1046361 w 2430661"/>
              <a:gd name="connsiteY6" fmla="*/ 31750 h 1203325"/>
              <a:gd name="connsiteX7" fmla="*/ 760611 w 2430661"/>
              <a:gd name="connsiteY7" fmla="*/ 177800 h 1203325"/>
              <a:gd name="connsiteX8" fmla="*/ 109736 w 2430661"/>
              <a:gd name="connsiteY8" fmla="*/ 415925 h 1203325"/>
              <a:gd name="connsiteX9" fmla="*/ 192286 w 2430661"/>
              <a:gd name="connsiteY9" fmla="*/ 1111250 h 1203325"/>
              <a:gd name="connsiteX10" fmla="*/ 366911 w 2430661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23825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10965 h 1210965"/>
              <a:gd name="connsiteX1" fmla="*/ 2236737 w 2487562"/>
              <a:gd name="connsiteY1" fmla="*/ 1210965 h 1210965"/>
              <a:gd name="connsiteX2" fmla="*/ 2487562 w 2487562"/>
              <a:gd name="connsiteY2" fmla="*/ 515640 h 1210965"/>
              <a:gd name="connsiteX3" fmla="*/ 2255787 w 2487562"/>
              <a:gd name="connsiteY3" fmla="*/ 356890 h 1210965"/>
              <a:gd name="connsiteX4" fmla="*/ 2030362 w 2487562"/>
              <a:gd name="connsiteY4" fmla="*/ 131465 h 1210965"/>
              <a:gd name="connsiteX5" fmla="*/ 1601737 w 2487562"/>
              <a:gd name="connsiteY5" fmla="*/ 7640 h 1210965"/>
              <a:gd name="connsiteX6" fmla="*/ 1103262 w 2487562"/>
              <a:gd name="connsiteY6" fmla="*/ 39390 h 1210965"/>
              <a:gd name="connsiteX7" fmla="*/ 817512 w 2487562"/>
              <a:gd name="connsiteY7" fmla="*/ 131465 h 1210965"/>
              <a:gd name="connsiteX8" fmla="*/ 166637 w 2487562"/>
              <a:gd name="connsiteY8" fmla="*/ 423565 h 1210965"/>
              <a:gd name="connsiteX9" fmla="*/ 249187 w 2487562"/>
              <a:gd name="connsiteY9" fmla="*/ 1118890 h 1210965"/>
              <a:gd name="connsiteX10" fmla="*/ 423812 w 2487562"/>
              <a:gd name="connsiteY10" fmla="*/ 1210965 h 1210965"/>
              <a:gd name="connsiteX0" fmla="*/ 423812 w 2487562"/>
              <a:gd name="connsiteY0" fmla="*/ 1224763 h 1224763"/>
              <a:gd name="connsiteX1" fmla="*/ 2236737 w 2487562"/>
              <a:gd name="connsiteY1" fmla="*/ 1224763 h 1224763"/>
              <a:gd name="connsiteX2" fmla="*/ 2487562 w 2487562"/>
              <a:gd name="connsiteY2" fmla="*/ 529438 h 1224763"/>
              <a:gd name="connsiteX3" fmla="*/ 2255787 w 2487562"/>
              <a:gd name="connsiteY3" fmla="*/ 370688 h 1224763"/>
              <a:gd name="connsiteX4" fmla="*/ 2030362 w 2487562"/>
              <a:gd name="connsiteY4" fmla="*/ 145263 h 1224763"/>
              <a:gd name="connsiteX5" fmla="*/ 1601737 w 2487562"/>
              <a:gd name="connsiteY5" fmla="*/ 21438 h 1224763"/>
              <a:gd name="connsiteX6" fmla="*/ 1112787 w 2487562"/>
              <a:gd name="connsiteY6" fmla="*/ 30963 h 1224763"/>
              <a:gd name="connsiteX7" fmla="*/ 817512 w 2487562"/>
              <a:gd name="connsiteY7" fmla="*/ 145263 h 1224763"/>
              <a:gd name="connsiteX8" fmla="*/ 166637 w 2487562"/>
              <a:gd name="connsiteY8" fmla="*/ 437363 h 1224763"/>
              <a:gd name="connsiteX9" fmla="*/ 249187 w 2487562"/>
              <a:gd name="connsiteY9" fmla="*/ 1132688 h 1224763"/>
              <a:gd name="connsiteX10" fmla="*/ 423812 w 2487562"/>
              <a:gd name="connsiteY10" fmla="*/ 1224763 h 1224763"/>
              <a:gd name="connsiteX0" fmla="*/ 423812 w 2487562"/>
              <a:gd name="connsiteY0" fmla="*/ 1276040 h 1276040"/>
              <a:gd name="connsiteX1" fmla="*/ 2236737 w 2487562"/>
              <a:gd name="connsiteY1" fmla="*/ 1276040 h 1276040"/>
              <a:gd name="connsiteX2" fmla="*/ 2487562 w 2487562"/>
              <a:gd name="connsiteY2" fmla="*/ 580715 h 1276040"/>
              <a:gd name="connsiteX3" fmla="*/ 2255787 w 2487562"/>
              <a:gd name="connsiteY3" fmla="*/ 421965 h 1276040"/>
              <a:gd name="connsiteX4" fmla="*/ 2030362 w 2487562"/>
              <a:gd name="connsiteY4" fmla="*/ 196540 h 1276040"/>
              <a:gd name="connsiteX5" fmla="*/ 1601737 w 2487562"/>
              <a:gd name="connsiteY5" fmla="*/ 72715 h 1276040"/>
              <a:gd name="connsiteX6" fmla="*/ 1112787 w 2487562"/>
              <a:gd name="connsiteY6" fmla="*/ 82240 h 1276040"/>
              <a:gd name="connsiteX7" fmla="*/ 817512 w 2487562"/>
              <a:gd name="connsiteY7" fmla="*/ 196540 h 1276040"/>
              <a:gd name="connsiteX8" fmla="*/ 166637 w 2487562"/>
              <a:gd name="connsiteY8" fmla="*/ 488640 h 1276040"/>
              <a:gd name="connsiteX9" fmla="*/ 249187 w 2487562"/>
              <a:gd name="connsiteY9" fmla="*/ 1183965 h 1276040"/>
              <a:gd name="connsiteX10" fmla="*/ 423812 w 2487562"/>
              <a:gd name="connsiteY10" fmla="*/ 1276040 h 1276040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8256"/>
              <a:gd name="connsiteY0" fmla="*/ 1359584 h 1359584"/>
              <a:gd name="connsiteX1" fmla="*/ 2236737 w 2488256"/>
              <a:gd name="connsiteY1" fmla="*/ 1359584 h 1359584"/>
              <a:gd name="connsiteX2" fmla="*/ 2487562 w 2488256"/>
              <a:gd name="connsiteY2" fmla="*/ 664259 h 1359584"/>
              <a:gd name="connsiteX3" fmla="*/ 2255787 w 2488256"/>
              <a:gd name="connsiteY3" fmla="*/ 505509 h 1359584"/>
              <a:gd name="connsiteX4" fmla="*/ 2030362 w 2488256"/>
              <a:gd name="connsiteY4" fmla="*/ 280084 h 1359584"/>
              <a:gd name="connsiteX5" fmla="*/ 1601737 w 2488256"/>
              <a:gd name="connsiteY5" fmla="*/ 156259 h 1359584"/>
              <a:gd name="connsiteX6" fmla="*/ 1112787 w 2488256"/>
              <a:gd name="connsiteY6" fmla="*/ 165784 h 1359584"/>
              <a:gd name="connsiteX7" fmla="*/ 817512 w 2488256"/>
              <a:gd name="connsiteY7" fmla="*/ 280084 h 1359584"/>
              <a:gd name="connsiteX8" fmla="*/ 166637 w 2488256"/>
              <a:gd name="connsiteY8" fmla="*/ 572184 h 1359584"/>
              <a:gd name="connsiteX9" fmla="*/ 249187 w 2488256"/>
              <a:gd name="connsiteY9" fmla="*/ 1267509 h 1359584"/>
              <a:gd name="connsiteX10" fmla="*/ 423812 w 2488256"/>
              <a:gd name="connsiteY10" fmla="*/ 1359584 h 1359584"/>
              <a:gd name="connsiteX0" fmla="*/ 423812 w 2613718"/>
              <a:gd name="connsiteY0" fmla="*/ 1359584 h 1359584"/>
              <a:gd name="connsiteX1" fmla="*/ 2236737 w 2613718"/>
              <a:gd name="connsiteY1" fmla="*/ 1359584 h 1359584"/>
              <a:gd name="connsiteX2" fmla="*/ 2487562 w 2613718"/>
              <a:gd name="connsiteY2" fmla="*/ 664259 h 1359584"/>
              <a:gd name="connsiteX3" fmla="*/ 2255787 w 2613718"/>
              <a:gd name="connsiteY3" fmla="*/ 505509 h 1359584"/>
              <a:gd name="connsiteX4" fmla="*/ 2030362 w 2613718"/>
              <a:gd name="connsiteY4" fmla="*/ 280084 h 1359584"/>
              <a:gd name="connsiteX5" fmla="*/ 1601737 w 2613718"/>
              <a:gd name="connsiteY5" fmla="*/ 156259 h 1359584"/>
              <a:gd name="connsiteX6" fmla="*/ 1112787 w 2613718"/>
              <a:gd name="connsiteY6" fmla="*/ 165784 h 1359584"/>
              <a:gd name="connsiteX7" fmla="*/ 817512 w 2613718"/>
              <a:gd name="connsiteY7" fmla="*/ 280084 h 1359584"/>
              <a:gd name="connsiteX8" fmla="*/ 166637 w 2613718"/>
              <a:gd name="connsiteY8" fmla="*/ 572184 h 1359584"/>
              <a:gd name="connsiteX9" fmla="*/ 249187 w 2613718"/>
              <a:gd name="connsiteY9" fmla="*/ 1267509 h 1359584"/>
              <a:gd name="connsiteX10" fmla="*/ 423812 w 2613718"/>
              <a:gd name="connsiteY10" fmla="*/ 1359584 h 1359584"/>
              <a:gd name="connsiteX0" fmla="*/ 423812 w 2679088"/>
              <a:gd name="connsiteY0" fmla="*/ 1359584 h 1359584"/>
              <a:gd name="connsiteX1" fmla="*/ 2236737 w 2679088"/>
              <a:gd name="connsiteY1" fmla="*/ 1359584 h 1359584"/>
              <a:gd name="connsiteX2" fmla="*/ 2487562 w 2679088"/>
              <a:gd name="connsiteY2" fmla="*/ 664259 h 1359584"/>
              <a:gd name="connsiteX3" fmla="*/ 2255787 w 2679088"/>
              <a:gd name="connsiteY3" fmla="*/ 505509 h 1359584"/>
              <a:gd name="connsiteX4" fmla="*/ 2030362 w 2679088"/>
              <a:gd name="connsiteY4" fmla="*/ 280084 h 1359584"/>
              <a:gd name="connsiteX5" fmla="*/ 1601737 w 2679088"/>
              <a:gd name="connsiteY5" fmla="*/ 156259 h 1359584"/>
              <a:gd name="connsiteX6" fmla="*/ 1112787 w 2679088"/>
              <a:gd name="connsiteY6" fmla="*/ 165784 h 1359584"/>
              <a:gd name="connsiteX7" fmla="*/ 817512 w 2679088"/>
              <a:gd name="connsiteY7" fmla="*/ 280084 h 1359584"/>
              <a:gd name="connsiteX8" fmla="*/ 166637 w 2679088"/>
              <a:gd name="connsiteY8" fmla="*/ 572184 h 1359584"/>
              <a:gd name="connsiteX9" fmla="*/ 249187 w 2679088"/>
              <a:gd name="connsiteY9" fmla="*/ 1267509 h 1359584"/>
              <a:gd name="connsiteX10" fmla="*/ 423812 w 2679088"/>
              <a:gd name="connsiteY10" fmla="*/ 1359584 h 135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79088" h="1359584">
                <a:moveTo>
                  <a:pt x="423812" y="1359584"/>
                </a:moveTo>
                <a:lnTo>
                  <a:pt x="2236737" y="1359584"/>
                </a:lnTo>
                <a:cubicBezTo>
                  <a:pt x="2656895" y="1356409"/>
                  <a:pt x="2851629" y="896034"/>
                  <a:pt x="2487562" y="664259"/>
                </a:cubicBezTo>
                <a:cubicBezTo>
                  <a:pt x="2492854" y="595467"/>
                  <a:pt x="2472745" y="428251"/>
                  <a:pt x="2255787" y="505509"/>
                </a:cubicBezTo>
                <a:cubicBezTo>
                  <a:pt x="2253670" y="392267"/>
                  <a:pt x="2242029" y="279026"/>
                  <a:pt x="2030362" y="280084"/>
                </a:cubicBezTo>
                <a:cubicBezTo>
                  <a:pt x="2004962" y="137209"/>
                  <a:pt x="1795412" y="-21541"/>
                  <a:pt x="1601737" y="156259"/>
                </a:cubicBezTo>
                <a:cubicBezTo>
                  <a:pt x="1470504" y="-88216"/>
                  <a:pt x="1209095" y="-15191"/>
                  <a:pt x="1112787" y="165784"/>
                </a:cubicBezTo>
                <a:cubicBezTo>
                  <a:pt x="1008012" y="122392"/>
                  <a:pt x="865137" y="98051"/>
                  <a:pt x="817512" y="280084"/>
                </a:cubicBezTo>
                <a:cubicBezTo>
                  <a:pt x="568804" y="70534"/>
                  <a:pt x="53395" y="245159"/>
                  <a:pt x="166637" y="572184"/>
                </a:cubicBezTo>
                <a:cubicBezTo>
                  <a:pt x="-110646" y="775384"/>
                  <a:pt x="-13280" y="1102409"/>
                  <a:pt x="249187" y="1267509"/>
                </a:cubicBezTo>
                <a:cubicBezTo>
                  <a:pt x="288345" y="1352176"/>
                  <a:pt x="346554" y="1357467"/>
                  <a:pt x="423812" y="1359584"/>
                </a:cubicBezTo>
                <a:close/>
              </a:path>
            </a:pathLst>
          </a:custGeom>
          <a:solidFill>
            <a:schemeClr val="accent2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5257800" y="1600200"/>
            <a:ext cx="3154362" cy="1622425"/>
          </a:xfrm>
          <a:custGeom>
            <a:avLst/>
            <a:gdLst>
              <a:gd name="connsiteX0" fmla="*/ 171450 w 2209800"/>
              <a:gd name="connsiteY0" fmla="*/ 1162050 h 1162050"/>
              <a:gd name="connsiteX1" fmla="*/ 2076450 w 2209800"/>
              <a:gd name="connsiteY1" fmla="*/ 1162050 h 1162050"/>
              <a:gd name="connsiteX2" fmla="*/ 2209800 w 2209800"/>
              <a:gd name="connsiteY2" fmla="*/ 476250 h 1162050"/>
              <a:gd name="connsiteX3" fmla="*/ 1701800 w 2209800"/>
              <a:gd name="connsiteY3" fmla="*/ 0 h 1162050"/>
              <a:gd name="connsiteX4" fmla="*/ 1235075 w 2209800"/>
              <a:gd name="connsiteY4" fmla="*/ 63500 h 1162050"/>
              <a:gd name="connsiteX5" fmla="*/ 720725 w 2209800"/>
              <a:gd name="connsiteY5" fmla="*/ 79375 h 1162050"/>
              <a:gd name="connsiteX6" fmla="*/ 177800 w 2209800"/>
              <a:gd name="connsiteY6" fmla="*/ 320675 h 1162050"/>
              <a:gd name="connsiteX7" fmla="*/ 6350 w 2209800"/>
              <a:gd name="connsiteY7" fmla="*/ 552450 h 1162050"/>
              <a:gd name="connsiteX8" fmla="*/ 0 w 2209800"/>
              <a:gd name="connsiteY8" fmla="*/ 790575 h 1162050"/>
              <a:gd name="connsiteX9" fmla="*/ 171450 w 2209800"/>
              <a:gd name="connsiteY9" fmla="*/ 1162050 h 1162050"/>
              <a:gd name="connsiteX0" fmla="*/ 171450 w 2273864"/>
              <a:gd name="connsiteY0" fmla="*/ 1162050 h 1162050"/>
              <a:gd name="connsiteX1" fmla="*/ 2076450 w 2273864"/>
              <a:gd name="connsiteY1" fmla="*/ 1162050 h 1162050"/>
              <a:gd name="connsiteX2" fmla="*/ 2209800 w 2273864"/>
              <a:gd name="connsiteY2" fmla="*/ 476250 h 1162050"/>
              <a:gd name="connsiteX3" fmla="*/ 1701800 w 2273864"/>
              <a:gd name="connsiteY3" fmla="*/ 0 h 1162050"/>
              <a:gd name="connsiteX4" fmla="*/ 1235075 w 2273864"/>
              <a:gd name="connsiteY4" fmla="*/ 63500 h 1162050"/>
              <a:gd name="connsiteX5" fmla="*/ 720725 w 2273864"/>
              <a:gd name="connsiteY5" fmla="*/ 79375 h 1162050"/>
              <a:gd name="connsiteX6" fmla="*/ 177800 w 2273864"/>
              <a:gd name="connsiteY6" fmla="*/ 320675 h 1162050"/>
              <a:gd name="connsiteX7" fmla="*/ 6350 w 2273864"/>
              <a:gd name="connsiteY7" fmla="*/ 552450 h 1162050"/>
              <a:gd name="connsiteX8" fmla="*/ 0 w 2273864"/>
              <a:gd name="connsiteY8" fmla="*/ 790575 h 1162050"/>
              <a:gd name="connsiteX9" fmla="*/ 171450 w 2273864"/>
              <a:gd name="connsiteY9" fmla="*/ 1162050 h 1162050"/>
              <a:gd name="connsiteX0" fmla="*/ 171450 w 2413593"/>
              <a:gd name="connsiteY0" fmla="*/ 1162050 h 1162050"/>
              <a:gd name="connsiteX1" fmla="*/ 2076450 w 2413593"/>
              <a:gd name="connsiteY1" fmla="*/ 1162050 h 1162050"/>
              <a:gd name="connsiteX2" fmla="*/ 2209800 w 2413593"/>
              <a:gd name="connsiteY2" fmla="*/ 476250 h 1162050"/>
              <a:gd name="connsiteX3" fmla="*/ 1701800 w 2413593"/>
              <a:gd name="connsiteY3" fmla="*/ 0 h 1162050"/>
              <a:gd name="connsiteX4" fmla="*/ 1235075 w 2413593"/>
              <a:gd name="connsiteY4" fmla="*/ 63500 h 1162050"/>
              <a:gd name="connsiteX5" fmla="*/ 720725 w 2413593"/>
              <a:gd name="connsiteY5" fmla="*/ 79375 h 1162050"/>
              <a:gd name="connsiteX6" fmla="*/ 177800 w 2413593"/>
              <a:gd name="connsiteY6" fmla="*/ 320675 h 1162050"/>
              <a:gd name="connsiteX7" fmla="*/ 6350 w 2413593"/>
              <a:gd name="connsiteY7" fmla="*/ 552450 h 1162050"/>
              <a:gd name="connsiteX8" fmla="*/ 0 w 2413593"/>
              <a:gd name="connsiteY8" fmla="*/ 790575 h 1162050"/>
              <a:gd name="connsiteX9" fmla="*/ 171450 w 2413593"/>
              <a:gd name="connsiteY9" fmla="*/ 1162050 h 1162050"/>
              <a:gd name="connsiteX0" fmla="*/ 171450 w 2413593"/>
              <a:gd name="connsiteY0" fmla="*/ 1162050 h 1162050"/>
              <a:gd name="connsiteX1" fmla="*/ 2076450 w 2413593"/>
              <a:gd name="connsiteY1" fmla="*/ 1162050 h 1162050"/>
              <a:gd name="connsiteX2" fmla="*/ 2209800 w 2413593"/>
              <a:gd name="connsiteY2" fmla="*/ 476250 h 1162050"/>
              <a:gd name="connsiteX3" fmla="*/ 1701800 w 2413593"/>
              <a:gd name="connsiteY3" fmla="*/ 0 h 1162050"/>
              <a:gd name="connsiteX4" fmla="*/ 1235075 w 2413593"/>
              <a:gd name="connsiteY4" fmla="*/ 63500 h 1162050"/>
              <a:gd name="connsiteX5" fmla="*/ 720725 w 2413593"/>
              <a:gd name="connsiteY5" fmla="*/ 79375 h 1162050"/>
              <a:gd name="connsiteX6" fmla="*/ 177800 w 2413593"/>
              <a:gd name="connsiteY6" fmla="*/ 320675 h 1162050"/>
              <a:gd name="connsiteX7" fmla="*/ 6350 w 2413593"/>
              <a:gd name="connsiteY7" fmla="*/ 552450 h 1162050"/>
              <a:gd name="connsiteX8" fmla="*/ 0 w 2413593"/>
              <a:gd name="connsiteY8" fmla="*/ 790575 h 1162050"/>
              <a:gd name="connsiteX9" fmla="*/ 171450 w 2413593"/>
              <a:gd name="connsiteY9" fmla="*/ 1162050 h 1162050"/>
              <a:gd name="connsiteX0" fmla="*/ 171450 w 2413593"/>
              <a:gd name="connsiteY0" fmla="*/ 1139825 h 1139825"/>
              <a:gd name="connsiteX1" fmla="*/ 2076450 w 2413593"/>
              <a:gd name="connsiteY1" fmla="*/ 1139825 h 1139825"/>
              <a:gd name="connsiteX2" fmla="*/ 2209800 w 2413593"/>
              <a:gd name="connsiteY2" fmla="*/ 454025 h 1139825"/>
              <a:gd name="connsiteX3" fmla="*/ 1704975 w 2413593"/>
              <a:gd name="connsiteY3" fmla="*/ 0 h 1139825"/>
              <a:gd name="connsiteX4" fmla="*/ 1235075 w 2413593"/>
              <a:gd name="connsiteY4" fmla="*/ 41275 h 1139825"/>
              <a:gd name="connsiteX5" fmla="*/ 720725 w 2413593"/>
              <a:gd name="connsiteY5" fmla="*/ 57150 h 1139825"/>
              <a:gd name="connsiteX6" fmla="*/ 177800 w 2413593"/>
              <a:gd name="connsiteY6" fmla="*/ 298450 h 1139825"/>
              <a:gd name="connsiteX7" fmla="*/ 6350 w 2413593"/>
              <a:gd name="connsiteY7" fmla="*/ 530225 h 1139825"/>
              <a:gd name="connsiteX8" fmla="*/ 0 w 2413593"/>
              <a:gd name="connsiteY8" fmla="*/ 768350 h 1139825"/>
              <a:gd name="connsiteX9" fmla="*/ 171450 w 2413593"/>
              <a:gd name="connsiteY9" fmla="*/ 1139825 h 1139825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222960 w 2465103"/>
              <a:gd name="connsiteY0" fmla="*/ 1319019 h 1319019"/>
              <a:gd name="connsiteX1" fmla="*/ 2127960 w 2465103"/>
              <a:gd name="connsiteY1" fmla="*/ 1319019 h 1319019"/>
              <a:gd name="connsiteX2" fmla="*/ 2261310 w 2465103"/>
              <a:gd name="connsiteY2" fmla="*/ 633219 h 1319019"/>
              <a:gd name="connsiteX3" fmla="*/ 1756485 w 2465103"/>
              <a:gd name="connsiteY3" fmla="*/ 179194 h 1319019"/>
              <a:gd name="connsiteX4" fmla="*/ 1286585 w 2465103"/>
              <a:gd name="connsiteY4" fmla="*/ 220469 h 1319019"/>
              <a:gd name="connsiteX5" fmla="*/ 772235 w 2465103"/>
              <a:gd name="connsiteY5" fmla="*/ 236344 h 1319019"/>
              <a:gd name="connsiteX6" fmla="*/ 229310 w 2465103"/>
              <a:gd name="connsiteY6" fmla="*/ 477644 h 1319019"/>
              <a:gd name="connsiteX7" fmla="*/ 57860 w 2465103"/>
              <a:gd name="connsiteY7" fmla="*/ 709419 h 1319019"/>
              <a:gd name="connsiteX8" fmla="*/ 51510 w 2465103"/>
              <a:gd name="connsiteY8" fmla="*/ 947544 h 1319019"/>
              <a:gd name="connsiteX9" fmla="*/ 222960 w 2465103"/>
              <a:gd name="connsiteY9" fmla="*/ 1319019 h 1319019"/>
              <a:gd name="connsiteX0" fmla="*/ 222960 w 2465103"/>
              <a:gd name="connsiteY0" fmla="*/ 1319019 h 1319019"/>
              <a:gd name="connsiteX1" fmla="*/ 2127960 w 2465103"/>
              <a:gd name="connsiteY1" fmla="*/ 1319019 h 1319019"/>
              <a:gd name="connsiteX2" fmla="*/ 2261310 w 2465103"/>
              <a:gd name="connsiteY2" fmla="*/ 633219 h 1319019"/>
              <a:gd name="connsiteX3" fmla="*/ 1756485 w 2465103"/>
              <a:gd name="connsiteY3" fmla="*/ 179194 h 1319019"/>
              <a:gd name="connsiteX4" fmla="*/ 1286585 w 2465103"/>
              <a:gd name="connsiteY4" fmla="*/ 220469 h 1319019"/>
              <a:gd name="connsiteX5" fmla="*/ 772235 w 2465103"/>
              <a:gd name="connsiteY5" fmla="*/ 236344 h 1319019"/>
              <a:gd name="connsiteX6" fmla="*/ 229310 w 2465103"/>
              <a:gd name="connsiteY6" fmla="*/ 477644 h 1319019"/>
              <a:gd name="connsiteX7" fmla="*/ 57860 w 2465103"/>
              <a:gd name="connsiteY7" fmla="*/ 709419 h 1319019"/>
              <a:gd name="connsiteX8" fmla="*/ 51510 w 2465103"/>
              <a:gd name="connsiteY8" fmla="*/ 947544 h 1319019"/>
              <a:gd name="connsiteX9" fmla="*/ 222960 w 2465103"/>
              <a:gd name="connsiteY9" fmla="*/ 1319019 h 1319019"/>
              <a:gd name="connsiteX0" fmla="*/ 226648 w 2468791"/>
              <a:gd name="connsiteY0" fmla="*/ 1319019 h 1319019"/>
              <a:gd name="connsiteX1" fmla="*/ 2131648 w 2468791"/>
              <a:gd name="connsiteY1" fmla="*/ 1319019 h 1319019"/>
              <a:gd name="connsiteX2" fmla="*/ 2264998 w 2468791"/>
              <a:gd name="connsiteY2" fmla="*/ 633219 h 1319019"/>
              <a:gd name="connsiteX3" fmla="*/ 1760173 w 2468791"/>
              <a:gd name="connsiteY3" fmla="*/ 179194 h 1319019"/>
              <a:gd name="connsiteX4" fmla="*/ 1290273 w 2468791"/>
              <a:gd name="connsiteY4" fmla="*/ 220469 h 1319019"/>
              <a:gd name="connsiteX5" fmla="*/ 775923 w 2468791"/>
              <a:gd name="connsiteY5" fmla="*/ 236344 h 1319019"/>
              <a:gd name="connsiteX6" fmla="*/ 232998 w 2468791"/>
              <a:gd name="connsiteY6" fmla="*/ 477644 h 1319019"/>
              <a:gd name="connsiteX7" fmla="*/ 61548 w 2468791"/>
              <a:gd name="connsiteY7" fmla="*/ 709419 h 1319019"/>
              <a:gd name="connsiteX8" fmla="*/ 55198 w 2468791"/>
              <a:gd name="connsiteY8" fmla="*/ 947544 h 1319019"/>
              <a:gd name="connsiteX9" fmla="*/ 226648 w 2468791"/>
              <a:gd name="connsiteY9" fmla="*/ 1319019 h 1319019"/>
              <a:gd name="connsiteX0" fmla="*/ 282836 w 2524979"/>
              <a:gd name="connsiteY0" fmla="*/ 1319019 h 1319019"/>
              <a:gd name="connsiteX1" fmla="*/ 2187836 w 2524979"/>
              <a:gd name="connsiteY1" fmla="*/ 1319019 h 1319019"/>
              <a:gd name="connsiteX2" fmla="*/ 2321186 w 2524979"/>
              <a:gd name="connsiteY2" fmla="*/ 633219 h 1319019"/>
              <a:gd name="connsiteX3" fmla="*/ 1816361 w 2524979"/>
              <a:gd name="connsiteY3" fmla="*/ 179194 h 1319019"/>
              <a:gd name="connsiteX4" fmla="*/ 1346461 w 2524979"/>
              <a:gd name="connsiteY4" fmla="*/ 220469 h 1319019"/>
              <a:gd name="connsiteX5" fmla="*/ 832111 w 2524979"/>
              <a:gd name="connsiteY5" fmla="*/ 236344 h 1319019"/>
              <a:gd name="connsiteX6" fmla="*/ 289186 w 2524979"/>
              <a:gd name="connsiteY6" fmla="*/ 477644 h 1319019"/>
              <a:gd name="connsiteX7" fmla="*/ 117736 w 2524979"/>
              <a:gd name="connsiteY7" fmla="*/ 709419 h 1319019"/>
              <a:gd name="connsiteX8" fmla="*/ 111386 w 2524979"/>
              <a:gd name="connsiteY8" fmla="*/ 947544 h 1319019"/>
              <a:gd name="connsiteX9" fmla="*/ 282836 w 2524979"/>
              <a:gd name="connsiteY9" fmla="*/ 1319019 h 1319019"/>
              <a:gd name="connsiteX0" fmla="*/ 336258 w 2578401"/>
              <a:gd name="connsiteY0" fmla="*/ 1319019 h 1319019"/>
              <a:gd name="connsiteX1" fmla="*/ 2241258 w 2578401"/>
              <a:gd name="connsiteY1" fmla="*/ 1319019 h 1319019"/>
              <a:gd name="connsiteX2" fmla="*/ 2374608 w 2578401"/>
              <a:gd name="connsiteY2" fmla="*/ 633219 h 1319019"/>
              <a:gd name="connsiteX3" fmla="*/ 1869783 w 2578401"/>
              <a:gd name="connsiteY3" fmla="*/ 179194 h 1319019"/>
              <a:gd name="connsiteX4" fmla="*/ 1399883 w 2578401"/>
              <a:gd name="connsiteY4" fmla="*/ 220469 h 1319019"/>
              <a:gd name="connsiteX5" fmla="*/ 885533 w 2578401"/>
              <a:gd name="connsiteY5" fmla="*/ 236344 h 1319019"/>
              <a:gd name="connsiteX6" fmla="*/ 342608 w 2578401"/>
              <a:gd name="connsiteY6" fmla="*/ 477644 h 1319019"/>
              <a:gd name="connsiteX7" fmla="*/ 171158 w 2578401"/>
              <a:gd name="connsiteY7" fmla="*/ 709419 h 1319019"/>
              <a:gd name="connsiteX8" fmla="*/ 164808 w 2578401"/>
              <a:gd name="connsiteY8" fmla="*/ 947544 h 1319019"/>
              <a:gd name="connsiteX9" fmla="*/ 336258 w 2578401"/>
              <a:gd name="connsiteY9" fmla="*/ 1319019 h 1319019"/>
              <a:gd name="connsiteX0" fmla="*/ 323711 w 2565854"/>
              <a:gd name="connsiteY0" fmla="*/ 1319019 h 1319019"/>
              <a:gd name="connsiteX1" fmla="*/ 2228711 w 2565854"/>
              <a:gd name="connsiteY1" fmla="*/ 1319019 h 1319019"/>
              <a:gd name="connsiteX2" fmla="*/ 2362061 w 2565854"/>
              <a:gd name="connsiteY2" fmla="*/ 633219 h 1319019"/>
              <a:gd name="connsiteX3" fmla="*/ 1857236 w 2565854"/>
              <a:gd name="connsiteY3" fmla="*/ 179194 h 1319019"/>
              <a:gd name="connsiteX4" fmla="*/ 1387336 w 2565854"/>
              <a:gd name="connsiteY4" fmla="*/ 220469 h 1319019"/>
              <a:gd name="connsiteX5" fmla="*/ 872986 w 2565854"/>
              <a:gd name="connsiteY5" fmla="*/ 236344 h 1319019"/>
              <a:gd name="connsiteX6" fmla="*/ 330061 w 2565854"/>
              <a:gd name="connsiteY6" fmla="*/ 477644 h 1319019"/>
              <a:gd name="connsiteX7" fmla="*/ 158611 w 2565854"/>
              <a:gd name="connsiteY7" fmla="*/ 709419 h 1319019"/>
              <a:gd name="connsiteX8" fmla="*/ 152261 w 2565854"/>
              <a:gd name="connsiteY8" fmla="*/ 947544 h 1319019"/>
              <a:gd name="connsiteX9" fmla="*/ 323711 w 2565854"/>
              <a:gd name="connsiteY9" fmla="*/ 1319019 h 131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65854" h="1319019">
                <a:moveTo>
                  <a:pt x="323711" y="1319019"/>
                </a:moveTo>
                <a:lnTo>
                  <a:pt x="2228711" y="1319019"/>
                </a:lnTo>
                <a:cubicBezTo>
                  <a:pt x="2606536" y="1287269"/>
                  <a:pt x="2689086" y="814194"/>
                  <a:pt x="2362061" y="633219"/>
                </a:cubicBezTo>
                <a:cubicBezTo>
                  <a:pt x="2659453" y="331594"/>
                  <a:pt x="2283744" y="-176406"/>
                  <a:pt x="1857236" y="179194"/>
                </a:cubicBezTo>
                <a:cubicBezTo>
                  <a:pt x="1719653" y="50077"/>
                  <a:pt x="1540794" y="32086"/>
                  <a:pt x="1387336" y="220469"/>
                </a:cubicBezTo>
                <a:cubicBezTo>
                  <a:pt x="1247636" y="-148889"/>
                  <a:pt x="936486" y="8802"/>
                  <a:pt x="872986" y="236344"/>
                </a:cubicBezTo>
                <a:cubicBezTo>
                  <a:pt x="609461" y="94527"/>
                  <a:pt x="301486" y="241636"/>
                  <a:pt x="330061" y="477644"/>
                </a:cubicBezTo>
                <a:cubicBezTo>
                  <a:pt x="104636" y="466002"/>
                  <a:pt x="41136" y="613111"/>
                  <a:pt x="158611" y="709419"/>
                </a:cubicBezTo>
                <a:cubicBezTo>
                  <a:pt x="70769" y="788794"/>
                  <a:pt x="84528" y="880869"/>
                  <a:pt x="152261" y="947544"/>
                </a:cubicBezTo>
                <a:cubicBezTo>
                  <a:pt x="-127139" y="1033269"/>
                  <a:pt x="6211" y="1299969"/>
                  <a:pt x="323711" y="1319019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" name="Group 11"/>
          <p:cNvGrpSpPr>
            <a:grpSpLocks/>
          </p:cNvGrpSpPr>
          <p:nvPr/>
        </p:nvGrpSpPr>
        <p:grpSpPr bwMode="auto">
          <a:xfrm>
            <a:off x="3886200" y="2209800"/>
            <a:ext cx="369888" cy="647700"/>
            <a:chOff x="2057400" y="2332412"/>
            <a:chExt cx="324766" cy="568896"/>
          </a:xfrm>
        </p:grpSpPr>
        <p:sp>
          <p:nvSpPr>
            <p:cNvPr id="10" name="Oval 9"/>
            <p:cNvSpPr/>
            <p:nvPr/>
          </p:nvSpPr>
          <p:spPr>
            <a:xfrm>
              <a:off x="2057400" y="2743747"/>
              <a:ext cx="157505" cy="157561"/>
            </a:xfrm>
            <a:prstGeom prst="ellipse">
              <a:avLst/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endParaRPr lang="vi-VN" altLang="vi-VN">
                <a:solidFill>
                  <a:srgbClr val="FFFFFF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214905" y="2562481"/>
              <a:ext cx="158898" cy="157561"/>
            </a:xfrm>
            <a:prstGeom prst="ellipse">
              <a:avLst/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endParaRPr lang="vi-VN" altLang="vi-VN">
                <a:solidFill>
                  <a:srgbClr val="FFFFFF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224661" y="2332412"/>
              <a:ext cx="157505" cy="157562"/>
            </a:xfrm>
            <a:prstGeom prst="ellipse">
              <a:avLst/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endParaRPr lang="vi-VN" altLang="vi-VN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 rot="20620448">
            <a:off x="8389391" y="2858316"/>
            <a:ext cx="369802" cy="647785"/>
            <a:chOff x="2057400" y="2332412"/>
            <a:chExt cx="324766" cy="568896"/>
          </a:xfrm>
          <a:solidFill>
            <a:srgbClr val="FF0000"/>
          </a:solidFill>
        </p:grpSpPr>
        <p:sp>
          <p:nvSpPr>
            <p:cNvPr id="18" name="Oval 17"/>
            <p:cNvSpPr/>
            <p:nvPr/>
          </p:nvSpPr>
          <p:spPr>
            <a:xfrm>
              <a:off x="2057400" y="2743200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215508" y="2562301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224058" y="2332412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 rot="644010">
            <a:off x="3866798" y="5516494"/>
            <a:ext cx="383850" cy="645994"/>
            <a:chOff x="2057400" y="2332412"/>
            <a:chExt cx="324766" cy="568896"/>
          </a:xfrm>
          <a:solidFill>
            <a:schemeClr val="accent2"/>
          </a:solidFill>
        </p:grpSpPr>
        <p:sp>
          <p:nvSpPr>
            <p:cNvPr id="22" name="Oval 21"/>
            <p:cNvSpPr/>
            <p:nvPr/>
          </p:nvSpPr>
          <p:spPr>
            <a:xfrm>
              <a:off x="2057400" y="2743200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215508" y="2562301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224058" y="2332412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5" name="Rectangle 31"/>
          <p:cNvSpPr>
            <a:spLocks noChangeArrowheads="1"/>
          </p:cNvSpPr>
          <p:nvPr/>
        </p:nvSpPr>
        <p:spPr bwMode="auto">
          <a:xfrm>
            <a:off x="1809750" y="2009408"/>
            <a:ext cx="17208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altLang="vi-VN" sz="2400" b="1" dirty="0" err="1" smtClean="0">
                <a:solidFill>
                  <a:schemeClr val="bg1"/>
                </a:solidFill>
                <a:latin typeface="Arial" charset="0"/>
              </a:rPr>
              <a:t>Các</a:t>
            </a:r>
            <a:r>
              <a:rPr lang="en-US" altLang="vi-VN" sz="2400" b="1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vi-VN" sz="2400" b="1" dirty="0" err="1" smtClean="0">
                <a:solidFill>
                  <a:schemeClr val="bg1"/>
                </a:solidFill>
                <a:latin typeface="Arial" charset="0"/>
              </a:rPr>
              <a:t>bảng</a:t>
            </a:r>
            <a:r>
              <a:rPr lang="en-US" altLang="vi-VN" sz="2400" b="1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vi-VN" sz="2400" b="1" dirty="0" err="1" smtClean="0">
                <a:solidFill>
                  <a:schemeClr val="bg1"/>
                </a:solidFill>
                <a:latin typeface="Arial" charset="0"/>
              </a:rPr>
              <a:t>dữ</a:t>
            </a:r>
            <a:r>
              <a:rPr lang="en-US" altLang="vi-VN" sz="2400" b="1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vi-VN" sz="2400" b="1" dirty="0" err="1" smtClean="0">
                <a:solidFill>
                  <a:schemeClr val="bg1"/>
                </a:solidFill>
                <a:latin typeface="Arial" charset="0"/>
              </a:rPr>
              <a:t>liệu</a:t>
            </a:r>
            <a:endParaRPr lang="en-US" altLang="vi-VN" sz="24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7" name="Rectangle 31"/>
          <p:cNvSpPr>
            <a:spLocks noChangeArrowheads="1"/>
          </p:cNvSpPr>
          <p:nvPr/>
        </p:nvSpPr>
        <p:spPr bwMode="auto">
          <a:xfrm>
            <a:off x="6019800" y="2209800"/>
            <a:ext cx="17208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altLang="vi-VN" sz="2400" b="1" dirty="0" smtClean="0">
                <a:solidFill>
                  <a:schemeClr val="bg1"/>
                </a:solidFill>
                <a:latin typeface="Arial" charset="0"/>
              </a:rPr>
              <a:t>Chi </a:t>
            </a:r>
            <a:r>
              <a:rPr lang="en-US" altLang="vi-VN" sz="2400" b="1" dirty="0" err="1" smtClean="0">
                <a:solidFill>
                  <a:schemeClr val="bg1"/>
                </a:solidFill>
                <a:latin typeface="Arial" charset="0"/>
              </a:rPr>
              <a:t>tiết</a:t>
            </a:r>
            <a:r>
              <a:rPr lang="en-US" altLang="vi-VN" sz="2400" b="1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vi-VN" sz="2400" b="1" dirty="0" err="1" smtClean="0">
                <a:solidFill>
                  <a:schemeClr val="bg1"/>
                </a:solidFill>
                <a:latin typeface="Arial" charset="0"/>
              </a:rPr>
              <a:t>các</a:t>
            </a:r>
            <a:r>
              <a:rPr lang="en-US" altLang="vi-VN" sz="2400" b="1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vi-VN" sz="2400" b="1" dirty="0" err="1" smtClean="0">
                <a:solidFill>
                  <a:schemeClr val="bg1"/>
                </a:solidFill>
                <a:latin typeface="Arial" charset="0"/>
              </a:rPr>
              <a:t>bảng</a:t>
            </a:r>
            <a:endParaRPr lang="en-US" altLang="vi-VN" sz="24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" name="Rectangle 31"/>
          <p:cNvSpPr>
            <a:spLocks noChangeArrowheads="1"/>
          </p:cNvSpPr>
          <p:nvPr/>
        </p:nvSpPr>
        <p:spPr bwMode="auto">
          <a:xfrm>
            <a:off x="1447800" y="4724400"/>
            <a:ext cx="17208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altLang="vi-VN" sz="2400" b="1" dirty="0" err="1" smtClean="0">
                <a:solidFill>
                  <a:schemeClr val="bg1"/>
                </a:solidFill>
                <a:latin typeface="Arial" charset="0"/>
              </a:rPr>
              <a:t>Sơ</a:t>
            </a:r>
            <a:r>
              <a:rPr lang="en-US" altLang="vi-VN" sz="2400" b="1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vi-VN" sz="2400" b="1" dirty="0" err="1" smtClean="0">
                <a:solidFill>
                  <a:schemeClr val="bg1"/>
                </a:solidFill>
                <a:latin typeface="Arial" charset="0"/>
              </a:rPr>
              <a:t>đồ</a:t>
            </a:r>
            <a:r>
              <a:rPr lang="en-US" altLang="vi-VN" sz="2400" b="1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vi-VN" sz="2400" b="1" dirty="0" err="1" smtClean="0">
                <a:solidFill>
                  <a:schemeClr val="bg1"/>
                </a:solidFill>
                <a:latin typeface="Arial" charset="0"/>
              </a:rPr>
              <a:t>quan</a:t>
            </a:r>
            <a:r>
              <a:rPr lang="en-US" altLang="vi-VN" sz="2400" b="1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vi-VN" sz="2400" b="1" dirty="0" err="1" smtClean="0">
                <a:solidFill>
                  <a:schemeClr val="bg1"/>
                </a:solidFill>
                <a:latin typeface="Arial" charset="0"/>
              </a:rPr>
              <a:t>hệ</a:t>
            </a:r>
            <a:endParaRPr lang="en-US" altLang="vi-VN" sz="24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6" name="Cloud Callout 25"/>
          <p:cNvSpPr/>
          <p:nvPr/>
        </p:nvSpPr>
        <p:spPr>
          <a:xfrm>
            <a:off x="5410200" y="3581400"/>
            <a:ext cx="3276600" cy="1905000"/>
          </a:xfrm>
          <a:prstGeom prst="cloudCallou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Sơ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đồ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thực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thể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liên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kết</a:t>
            </a:r>
            <a:r>
              <a:rPr lang="en-US" sz="2400" b="1" dirty="0" smtClean="0"/>
              <a:t> ERC</a:t>
            </a:r>
            <a:endParaRPr lang="en-US" sz="2400" b="1" dirty="0"/>
          </a:p>
        </p:txBody>
      </p:sp>
      <p:grpSp>
        <p:nvGrpSpPr>
          <p:cNvPr id="29" name="Group 28"/>
          <p:cNvGrpSpPr/>
          <p:nvPr/>
        </p:nvGrpSpPr>
        <p:grpSpPr>
          <a:xfrm rot="1069296">
            <a:off x="8319857" y="5375048"/>
            <a:ext cx="369802" cy="647785"/>
            <a:chOff x="2057400" y="2332412"/>
            <a:chExt cx="324766" cy="568896"/>
          </a:xfrm>
          <a:solidFill>
            <a:schemeClr val="accent1">
              <a:lumMod val="75000"/>
            </a:schemeClr>
          </a:solidFill>
        </p:grpSpPr>
        <p:sp>
          <p:nvSpPr>
            <p:cNvPr id="30" name="Oval 29"/>
            <p:cNvSpPr/>
            <p:nvPr/>
          </p:nvSpPr>
          <p:spPr>
            <a:xfrm>
              <a:off x="2057400" y="2743200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215508" y="2562301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24058" y="2332412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33" name="Picture 32" descr="1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0480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4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25" grpId="0"/>
      <p:bldP spid="27" grpId="0"/>
      <p:bldP spid="28" grpId="0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Các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4">
                    <a:lumMod val="50000"/>
                  </a:schemeClr>
                </a:solidFill>
              </a:rPr>
              <a:t>Bảng</a:t>
            </a: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4">
                    <a:lumMod val="50000"/>
                  </a:schemeClr>
                </a:solidFill>
              </a:rPr>
              <a:t>Dữ</a:t>
            </a: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4">
                    <a:lumMod val="50000"/>
                  </a:schemeClr>
                </a:solidFill>
              </a:rPr>
              <a:t>Liệu</a:t>
            </a:r>
            <a:endParaRPr lang="vi-VN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33" name="Group 20"/>
          <p:cNvGrpSpPr>
            <a:grpSpLocks/>
          </p:cNvGrpSpPr>
          <p:nvPr/>
        </p:nvGrpSpPr>
        <p:grpSpPr bwMode="auto">
          <a:xfrm>
            <a:off x="3095625" y="2667000"/>
            <a:ext cx="2819400" cy="2803525"/>
            <a:chOff x="1950" y="1680"/>
            <a:chExt cx="1776" cy="1766"/>
          </a:xfrm>
        </p:grpSpPr>
        <p:sp>
          <p:nvSpPr>
            <p:cNvPr id="34" name="AutoShape 21"/>
            <p:cNvSpPr>
              <a:spLocks noChangeArrowheads="1"/>
            </p:cNvSpPr>
            <p:nvPr/>
          </p:nvSpPr>
          <p:spPr bwMode="gray">
            <a:xfrm rot="6774404">
              <a:off x="1986" y="1770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3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-1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0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35" name="AutoShape 22"/>
            <p:cNvSpPr>
              <a:spLocks noChangeArrowheads="1"/>
            </p:cNvSpPr>
            <p:nvPr/>
          </p:nvSpPr>
          <p:spPr bwMode="gray">
            <a:xfrm rot="12174404">
              <a:off x="1950" y="1759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3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-1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0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36" name="AutoShape 23"/>
            <p:cNvSpPr>
              <a:spLocks noChangeArrowheads="1"/>
            </p:cNvSpPr>
            <p:nvPr/>
          </p:nvSpPr>
          <p:spPr bwMode="gray">
            <a:xfrm rot="17574404">
              <a:off x="2011" y="1692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3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-1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37" name="AutoShape 24"/>
            <p:cNvSpPr>
              <a:spLocks noChangeArrowheads="1"/>
            </p:cNvSpPr>
            <p:nvPr/>
          </p:nvSpPr>
          <p:spPr bwMode="gray">
            <a:xfrm rot="22974404">
              <a:off x="2038" y="1728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3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-1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0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</p:grpSp>
      <p:sp>
        <p:nvSpPr>
          <p:cNvPr id="38" name="AutoShape 8"/>
          <p:cNvSpPr>
            <a:spLocks noChangeArrowheads="1"/>
          </p:cNvSpPr>
          <p:nvPr/>
        </p:nvSpPr>
        <p:spPr bwMode="gray">
          <a:xfrm>
            <a:off x="6547262" y="2426075"/>
            <a:ext cx="2171152" cy="744617"/>
          </a:xfrm>
          <a:prstGeom prst="roundRect">
            <a:avLst>
              <a:gd name="adj" fmla="val 12699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9" name="AutoShape 9"/>
          <p:cNvSpPr>
            <a:spLocks noChangeArrowheads="1"/>
          </p:cNvSpPr>
          <p:nvPr/>
        </p:nvSpPr>
        <p:spPr bwMode="gray">
          <a:xfrm>
            <a:off x="6744561" y="2612645"/>
            <a:ext cx="1782283" cy="3714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en-US" dirty="0" err="1" smtClean="0">
                <a:solidFill>
                  <a:srgbClr val="00B050"/>
                </a:solidFill>
              </a:rPr>
              <a:t>ChuongTrinh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0" name="AutoShape 8"/>
          <p:cNvSpPr>
            <a:spLocks noChangeArrowheads="1"/>
          </p:cNvSpPr>
          <p:nvPr/>
        </p:nvSpPr>
        <p:spPr bwMode="gray">
          <a:xfrm>
            <a:off x="6553200" y="3250843"/>
            <a:ext cx="2171152" cy="744617"/>
          </a:xfrm>
          <a:prstGeom prst="roundRect">
            <a:avLst>
              <a:gd name="adj" fmla="val 12699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1" name="AutoShape 9"/>
          <p:cNvSpPr>
            <a:spLocks noChangeArrowheads="1"/>
          </p:cNvSpPr>
          <p:nvPr/>
        </p:nvSpPr>
        <p:spPr bwMode="gray">
          <a:xfrm>
            <a:off x="6750499" y="3437413"/>
            <a:ext cx="1782283" cy="3714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en-US" dirty="0" err="1" smtClean="0">
                <a:solidFill>
                  <a:srgbClr val="00B050"/>
                </a:solidFill>
              </a:rPr>
              <a:t>LopSV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2" name="AutoShape 8"/>
          <p:cNvSpPr>
            <a:spLocks noChangeArrowheads="1"/>
          </p:cNvSpPr>
          <p:nvPr/>
        </p:nvSpPr>
        <p:spPr bwMode="gray">
          <a:xfrm>
            <a:off x="6547262" y="5010520"/>
            <a:ext cx="2171152" cy="744617"/>
          </a:xfrm>
          <a:prstGeom prst="roundRect">
            <a:avLst>
              <a:gd name="adj" fmla="val 12699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3" name="AutoShape 9"/>
          <p:cNvSpPr>
            <a:spLocks noChangeArrowheads="1"/>
          </p:cNvSpPr>
          <p:nvPr/>
        </p:nvSpPr>
        <p:spPr bwMode="gray">
          <a:xfrm>
            <a:off x="6744561" y="5197090"/>
            <a:ext cx="1782283" cy="3714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en-US" dirty="0" err="1" smtClean="0">
                <a:solidFill>
                  <a:srgbClr val="00B050"/>
                </a:solidFill>
              </a:rPr>
              <a:t>GiangVien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4" name="AutoShape 8"/>
          <p:cNvSpPr>
            <a:spLocks noChangeArrowheads="1"/>
          </p:cNvSpPr>
          <p:nvPr/>
        </p:nvSpPr>
        <p:spPr bwMode="gray">
          <a:xfrm>
            <a:off x="6571976" y="4132616"/>
            <a:ext cx="2171152" cy="744617"/>
          </a:xfrm>
          <a:prstGeom prst="roundRect">
            <a:avLst>
              <a:gd name="adj" fmla="val 12699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5" name="AutoShape 9"/>
          <p:cNvSpPr>
            <a:spLocks noChangeArrowheads="1"/>
          </p:cNvSpPr>
          <p:nvPr/>
        </p:nvSpPr>
        <p:spPr bwMode="gray">
          <a:xfrm>
            <a:off x="6769275" y="4319186"/>
            <a:ext cx="1782283" cy="3714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en-US" dirty="0" err="1" smtClean="0">
                <a:solidFill>
                  <a:srgbClr val="00B050"/>
                </a:solidFill>
              </a:rPr>
              <a:t>SinhVien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6" name="AutoShape 8"/>
          <p:cNvSpPr>
            <a:spLocks noChangeArrowheads="1"/>
          </p:cNvSpPr>
          <p:nvPr/>
        </p:nvSpPr>
        <p:spPr bwMode="gray">
          <a:xfrm>
            <a:off x="3489599" y="5878962"/>
            <a:ext cx="2171152" cy="744617"/>
          </a:xfrm>
          <a:prstGeom prst="roundRect">
            <a:avLst>
              <a:gd name="adj" fmla="val 12699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7" name="AutoShape 9"/>
          <p:cNvSpPr>
            <a:spLocks noChangeArrowheads="1"/>
          </p:cNvSpPr>
          <p:nvPr/>
        </p:nvSpPr>
        <p:spPr bwMode="gray">
          <a:xfrm>
            <a:off x="3686898" y="6065532"/>
            <a:ext cx="1782283" cy="3714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en-US" dirty="0" err="1" smtClean="0">
                <a:solidFill>
                  <a:srgbClr val="00B050"/>
                </a:solidFill>
              </a:rPr>
              <a:t>LopDangKy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672178" y="5916306"/>
            <a:ext cx="2171152" cy="744617"/>
          </a:xfrm>
          <a:prstGeom prst="roundRect">
            <a:avLst>
              <a:gd name="adj" fmla="val 12699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869477" y="6102876"/>
            <a:ext cx="1782283" cy="3714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en-US" dirty="0" err="1" smtClean="0">
                <a:solidFill>
                  <a:srgbClr val="00B050"/>
                </a:solidFill>
              </a:rPr>
              <a:t>LopSVDK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2" name="AutoShape 8"/>
          <p:cNvSpPr>
            <a:spLocks noChangeArrowheads="1"/>
          </p:cNvSpPr>
          <p:nvPr/>
        </p:nvSpPr>
        <p:spPr bwMode="gray">
          <a:xfrm>
            <a:off x="672178" y="5010518"/>
            <a:ext cx="2171152" cy="744617"/>
          </a:xfrm>
          <a:prstGeom prst="roundRect">
            <a:avLst>
              <a:gd name="adj" fmla="val 12699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3" name="AutoShape 9"/>
          <p:cNvSpPr>
            <a:spLocks noChangeArrowheads="1"/>
          </p:cNvSpPr>
          <p:nvPr/>
        </p:nvSpPr>
        <p:spPr bwMode="gray">
          <a:xfrm>
            <a:off x="869477" y="5197088"/>
            <a:ext cx="1782283" cy="3714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en-US" dirty="0" err="1" smtClean="0">
                <a:solidFill>
                  <a:srgbClr val="00B050"/>
                </a:solidFill>
              </a:rPr>
              <a:t>ThoiGianHoc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4" name="AutoShape 8"/>
          <p:cNvSpPr>
            <a:spLocks noChangeArrowheads="1"/>
          </p:cNvSpPr>
          <p:nvPr/>
        </p:nvSpPr>
        <p:spPr bwMode="gray">
          <a:xfrm>
            <a:off x="672178" y="4111626"/>
            <a:ext cx="2171152" cy="744617"/>
          </a:xfrm>
          <a:prstGeom prst="roundRect">
            <a:avLst>
              <a:gd name="adj" fmla="val 12699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5" name="AutoShape 9"/>
          <p:cNvSpPr>
            <a:spLocks noChangeArrowheads="1"/>
          </p:cNvSpPr>
          <p:nvPr/>
        </p:nvSpPr>
        <p:spPr bwMode="gray">
          <a:xfrm>
            <a:off x="869477" y="4298196"/>
            <a:ext cx="1782283" cy="3714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en-US" dirty="0" err="1" smtClean="0">
                <a:solidFill>
                  <a:srgbClr val="00B050"/>
                </a:solidFill>
              </a:rPr>
              <a:t>KetQuan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AutoShape 8"/>
          <p:cNvSpPr>
            <a:spLocks noChangeArrowheads="1"/>
          </p:cNvSpPr>
          <p:nvPr/>
        </p:nvSpPr>
        <p:spPr bwMode="gray">
          <a:xfrm>
            <a:off x="672178" y="3262233"/>
            <a:ext cx="2171152" cy="744617"/>
          </a:xfrm>
          <a:prstGeom prst="roundRect">
            <a:avLst>
              <a:gd name="adj" fmla="val 12699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7" name="AutoShape 9"/>
          <p:cNvSpPr>
            <a:spLocks noChangeArrowheads="1"/>
          </p:cNvSpPr>
          <p:nvPr/>
        </p:nvSpPr>
        <p:spPr bwMode="gray">
          <a:xfrm>
            <a:off x="869477" y="3448803"/>
            <a:ext cx="1782283" cy="3714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en-US" dirty="0" err="1" smtClean="0">
                <a:solidFill>
                  <a:srgbClr val="00B050"/>
                </a:solidFill>
              </a:rPr>
              <a:t>TichLuy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8" name="AutoShape 8"/>
          <p:cNvSpPr>
            <a:spLocks noChangeArrowheads="1"/>
          </p:cNvSpPr>
          <p:nvPr/>
        </p:nvSpPr>
        <p:spPr bwMode="gray">
          <a:xfrm>
            <a:off x="677376" y="2392371"/>
            <a:ext cx="2171152" cy="744617"/>
          </a:xfrm>
          <a:prstGeom prst="roundRect">
            <a:avLst>
              <a:gd name="adj" fmla="val 12699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9" name="AutoShape 9"/>
          <p:cNvSpPr>
            <a:spLocks noChangeArrowheads="1"/>
          </p:cNvSpPr>
          <p:nvPr/>
        </p:nvSpPr>
        <p:spPr bwMode="gray">
          <a:xfrm>
            <a:off x="920453" y="2578941"/>
            <a:ext cx="1782283" cy="3714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en-US" dirty="0" err="1" smtClean="0">
                <a:solidFill>
                  <a:srgbClr val="00B050"/>
                </a:solidFill>
              </a:rPr>
              <a:t>ThongBao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0" name="AutoShape 8"/>
          <p:cNvSpPr>
            <a:spLocks noChangeArrowheads="1"/>
          </p:cNvSpPr>
          <p:nvPr/>
        </p:nvSpPr>
        <p:spPr bwMode="gray">
          <a:xfrm>
            <a:off x="6547262" y="1531597"/>
            <a:ext cx="2171152" cy="744617"/>
          </a:xfrm>
          <a:prstGeom prst="roundRect">
            <a:avLst>
              <a:gd name="adj" fmla="val 12699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1" name="AutoShape 9"/>
          <p:cNvSpPr>
            <a:spLocks noChangeArrowheads="1"/>
          </p:cNvSpPr>
          <p:nvPr/>
        </p:nvSpPr>
        <p:spPr bwMode="gray">
          <a:xfrm>
            <a:off x="6744561" y="1718167"/>
            <a:ext cx="1782283" cy="3714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en-US" dirty="0" err="1" smtClean="0">
                <a:solidFill>
                  <a:srgbClr val="00B050"/>
                </a:solidFill>
              </a:rPr>
              <a:t>KhoaVien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2" name="AutoShape 8"/>
          <p:cNvSpPr>
            <a:spLocks noChangeArrowheads="1"/>
          </p:cNvSpPr>
          <p:nvPr/>
        </p:nvSpPr>
        <p:spPr bwMode="gray">
          <a:xfrm>
            <a:off x="3581194" y="1513942"/>
            <a:ext cx="2171152" cy="744617"/>
          </a:xfrm>
          <a:prstGeom prst="roundRect">
            <a:avLst>
              <a:gd name="adj" fmla="val 12699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3" name="AutoShape 9"/>
          <p:cNvSpPr>
            <a:spLocks noChangeArrowheads="1"/>
          </p:cNvSpPr>
          <p:nvPr/>
        </p:nvSpPr>
        <p:spPr bwMode="gray">
          <a:xfrm>
            <a:off x="3778493" y="1700512"/>
            <a:ext cx="1782283" cy="3714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Admin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4" name="AutoShape 8"/>
          <p:cNvSpPr>
            <a:spLocks noChangeArrowheads="1"/>
          </p:cNvSpPr>
          <p:nvPr/>
        </p:nvSpPr>
        <p:spPr bwMode="gray">
          <a:xfrm>
            <a:off x="677376" y="1513946"/>
            <a:ext cx="2171152" cy="744617"/>
          </a:xfrm>
          <a:prstGeom prst="roundRect">
            <a:avLst>
              <a:gd name="adj" fmla="val 12699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5" name="AutoShape 9"/>
          <p:cNvSpPr>
            <a:spLocks noChangeArrowheads="1"/>
          </p:cNvSpPr>
          <p:nvPr/>
        </p:nvSpPr>
        <p:spPr bwMode="gray">
          <a:xfrm>
            <a:off x="874675" y="1700516"/>
            <a:ext cx="1782283" cy="3714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en-US" dirty="0" err="1" smtClean="0">
                <a:solidFill>
                  <a:srgbClr val="00B050"/>
                </a:solidFill>
              </a:rPr>
              <a:t>LoaiTB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6" name="AutoShape 8"/>
          <p:cNvSpPr>
            <a:spLocks noChangeArrowheads="1"/>
          </p:cNvSpPr>
          <p:nvPr/>
        </p:nvSpPr>
        <p:spPr bwMode="gray">
          <a:xfrm>
            <a:off x="6526091" y="5888482"/>
            <a:ext cx="2171152" cy="744617"/>
          </a:xfrm>
          <a:prstGeom prst="roundRect">
            <a:avLst>
              <a:gd name="adj" fmla="val 12699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7" name="AutoShape 9"/>
          <p:cNvSpPr>
            <a:spLocks noChangeArrowheads="1"/>
          </p:cNvSpPr>
          <p:nvPr/>
        </p:nvSpPr>
        <p:spPr bwMode="gray">
          <a:xfrm>
            <a:off x="6723390" y="6075052"/>
            <a:ext cx="1782283" cy="3714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en-US" dirty="0" err="1" smtClean="0">
                <a:solidFill>
                  <a:srgbClr val="00B050"/>
                </a:solidFill>
              </a:rPr>
              <a:t>HocPhan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1" name="Text Box 4"/>
          <p:cNvSpPr txBox="1">
            <a:spLocks noChangeArrowheads="1"/>
          </p:cNvSpPr>
          <p:nvPr/>
        </p:nvSpPr>
        <p:spPr bwMode="invGray">
          <a:xfrm>
            <a:off x="3584575" y="3790950"/>
            <a:ext cx="190500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olidFill>
                  <a:srgbClr val="002060"/>
                </a:solidFill>
                <a:cs typeface="Arial" charset="0"/>
              </a:rPr>
              <a:t>DATABASE</a:t>
            </a:r>
            <a:endParaRPr lang="en-US" sz="2000" dirty="0">
              <a:solidFill>
                <a:srgbClr val="00206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43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Chi </a:t>
            </a:r>
            <a:r>
              <a:rPr lang="en-US" b="1" dirty="0" err="1" smtClean="0">
                <a:solidFill>
                  <a:schemeClr val="accent4">
                    <a:lumMod val="50000"/>
                  </a:schemeClr>
                </a:solidFill>
              </a:rPr>
              <a:t>Tiết</a:t>
            </a: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4">
                    <a:lumMod val="50000"/>
                  </a:schemeClr>
                </a:solidFill>
              </a:rPr>
              <a:t>Các</a:t>
            </a: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4">
                    <a:lumMod val="50000"/>
                  </a:schemeClr>
                </a:solidFill>
              </a:rPr>
              <a:t>Bảng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3700463"/>
          </a:xfrm>
        </p:spPr>
        <p:txBody>
          <a:bodyPr/>
          <a:lstStyle/>
          <a:p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Bảng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Admin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(</a:t>
            </a:r>
            <a:r>
              <a:rPr lang="en-US" sz="2400" b="1" u="sng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MaAD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HoTen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GioiTinh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DiaChi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Email,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MatKhau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)</a:t>
            </a:r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1100" dirty="0" smtClean="0"/>
          </a:p>
          <a:p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Bảng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ChuongTrinh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(</a:t>
            </a:r>
            <a:r>
              <a:rPr lang="en-US" sz="2400" b="1" u="sng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MaCT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i="1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MaHP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ChTrinh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HocKy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)</a:t>
            </a:r>
          </a:p>
          <a:p>
            <a:endParaRPr lang="en-US" sz="2400" dirty="0" smtClean="0"/>
          </a:p>
          <a:p>
            <a:endParaRPr lang="vi-VN" sz="2400" dirty="0"/>
          </a:p>
        </p:txBody>
      </p:sp>
      <p:pic>
        <p:nvPicPr>
          <p:cNvPr id="6" name="Picture 5" descr="b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2438400"/>
            <a:ext cx="8670467" cy="1371600"/>
          </a:xfrm>
          <a:prstGeom prst="rect">
            <a:avLst/>
          </a:prstGeom>
        </p:spPr>
      </p:pic>
      <p:pic>
        <p:nvPicPr>
          <p:cNvPr id="7" name="Picture 6" descr="b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419600"/>
            <a:ext cx="8305800" cy="179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8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conveyor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Chi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Tiết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Các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Bảng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Bảng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KhoaVien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(</a:t>
            </a:r>
            <a:r>
              <a:rPr lang="en-US" sz="2400" b="1" u="sng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MaKhoa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TenKhoa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Phong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SDT)</a:t>
            </a:r>
          </a:p>
          <a:p>
            <a:endParaRPr lang="en-US" sz="2400" dirty="0" smtClean="0">
              <a:cs typeface="Times New Roman" pitchFamily="18" charset="0"/>
            </a:endParaRPr>
          </a:p>
          <a:p>
            <a:endParaRPr lang="en-US" sz="2400" dirty="0" smtClean="0">
              <a:cs typeface="Times New Roman" pitchFamily="18" charset="0"/>
            </a:endParaRPr>
          </a:p>
          <a:p>
            <a:endParaRPr lang="en-US" sz="2400" dirty="0" smtClean="0">
              <a:cs typeface="Times New Roman" pitchFamily="18" charset="0"/>
            </a:endParaRPr>
          </a:p>
          <a:p>
            <a:endParaRPr lang="en-US" sz="2400" dirty="0" smtClean="0">
              <a:cs typeface="Times New Roman" pitchFamily="18" charset="0"/>
            </a:endParaRPr>
          </a:p>
          <a:p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Bảng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GiangVien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(</a:t>
            </a:r>
            <a:r>
              <a:rPr lang="en-US" sz="2400" b="1" u="sng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MSGV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, </a:t>
            </a:r>
            <a:r>
              <a:rPr lang="en-US" sz="2400" i="1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MaKhoa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HoTen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GioiTinh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Email, SDT)</a:t>
            </a:r>
          </a:p>
          <a:p>
            <a:endParaRPr lang="en-US" sz="2400" dirty="0" smtClean="0">
              <a:cs typeface="Times New Roman" pitchFamily="18" charset="0"/>
            </a:endParaRPr>
          </a:p>
          <a:p>
            <a:endParaRPr lang="en-US" sz="2400" dirty="0" smtClean="0">
              <a:cs typeface="Times New Roman" pitchFamily="18" charset="0"/>
            </a:endParaRPr>
          </a:p>
          <a:p>
            <a:pPr>
              <a:buNone/>
            </a:pPr>
            <a:endParaRPr lang="en-US" sz="2400" dirty="0"/>
          </a:p>
        </p:txBody>
      </p:sp>
      <p:pic>
        <p:nvPicPr>
          <p:cNvPr id="8" name="Picture 7" descr="b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57400"/>
            <a:ext cx="8077200" cy="1663925"/>
          </a:xfrm>
          <a:prstGeom prst="rect">
            <a:avLst/>
          </a:prstGeom>
        </p:spPr>
      </p:pic>
      <p:pic>
        <p:nvPicPr>
          <p:cNvPr id="9" name="Picture 8" descr="b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4601818"/>
            <a:ext cx="8153401" cy="14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3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switch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Chi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Tiết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Các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Bảng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3700463"/>
          </a:xfrm>
        </p:spPr>
        <p:txBody>
          <a:bodyPr/>
          <a:lstStyle/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Bảng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SinhVien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(</a:t>
            </a:r>
            <a:r>
              <a:rPr lang="en-US" sz="2400" b="1" u="sng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MSSV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i="1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MaLopSV</a:t>
            </a:r>
            <a:r>
              <a:rPr lang="en-US" sz="2400" i="1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HoTen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GioiTinh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NgaySinh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QueQuan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KhoaHoc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Email,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MatKhau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HeHoc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KhoaHoc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endParaRPr lang="en-US" sz="2400" dirty="0" smtClean="0">
              <a:cs typeface="Times New Roman" pitchFamily="18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endParaRPr lang="en-US" sz="2400" dirty="0" smtClean="0"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900" dirty="0" smtClean="0"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Bảng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LopSV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(</a:t>
            </a:r>
            <a:r>
              <a:rPr lang="en-US" sz="2400" b="1" u="sng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MaLopSV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i="1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MaKhoa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TenLopSV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ChTrinh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KhoaHoc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US" sz="2400" dirty="0" smtClean="0"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buNone/>
            </a:pPr>
            <a:endParaRPr lang="en-US" sz="2400" dirty="0" smtClean="0"/>
          </a:p>
        </p:txBody>
      </p:sp>
      <p:pic>
        <p:nvPicPr>
          <p:cNvPr id="7" name="Picture 6" descr="b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971801"/>
            <a:ext cx="8458200" cy="1192822"/>
          </a:xfrm>
          <a:prstGeom prst="rect">
            <a:avLst/>
          </a:prstGeom>
        </p:spPr>
      </p:pic>
      <p:pic>
        <p:nvPicPr>
          <p:cNvPr id="8" name="Picture 7" descr="b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029200"/>
            <a:ext cx="8534400" cy="15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4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switch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Chi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Tiết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Các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Bảng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370046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Bảng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HocPhan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(</a:t>
            </a:r>
            <a:r>
              <a:rPr lang="en-US" sz="2400" b="1" u="sng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MaHP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, </a:t>
            </a:r>
            <a:r>
              <a:rPr lang="en-US" sz="2400" i="1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MaKhoa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TenHP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Sotinchi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Trongso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SoTiet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US" sz="2400" dirty="0" smtClean="0"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400" dirty="0" smtClean="0"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endParaRPr lang="en-US" sz="2400" dirty="0" smtClean="0"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Bảng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LopDangKy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(</a:t>
            </a:r>
            <a:r>
              <a:rPr lang="en-US" sz="2400" b="1" u="sng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MaLopHP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i="1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MaHP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, </a:t>
            </a:r>
            <a:r>
              <a:rPr lang="en-US" sz="2400" i="1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MSGV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HocKy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DangKymin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DangKymax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TrangThai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GhiChu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  <a:buNone/>
            </a:pPr>
            <a:endParaRPr lang="en-US" sz="2400" dirty="0" smtClean="0">
              <a:cs typeface="Times New Roman" pitchFamily="18" charset="0"/>
            </a:endParaRP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vi-VN" sz="2400" dirty="0"/>
          </a:p>
        </p:txBody>
      </p:sp>
      <p:pic>
        <p:nvPicPr>
          <p:cNvPr id="6" name="Picture 5" descr="b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14600"/>
            <a:ext cx="8458200" cy="1612232"/>
          </a:xfrm>
          <a:prstGeom prst="rect">
            <a:avLst/>
          </a:prstGeom>
        </p:spPr>
      </p:pic>
      <p:pic>
        <p:nvPicPr>
          <p:cNvPr id="7" name="Picture 6" descr="b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029199"/>
            <a:ext cx="8458200" cy="144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6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switch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Chi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Tiết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Các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Bảng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Bảng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LopSVDK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(</a:t>
            </a:r>
            <a:r>
              <a:rPr lang="en-US" sz="2400" b="1" i="1" u="sng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MaLopHP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b="1" i="1" u="sng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MSSV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TrangThai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)</a:t>
            </a:r>
            <a:endParaRPr lang="en-US" sz="2400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1000" dirty="0" smtClean="0"/>
          </a:p>
          <a:p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Bảng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ThoiGianHoc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(</a:t>
            </a:r>
            <a:r>
              <a:rPr lang="en-US" sz="2400" b="1" i="1" u="sng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MaLopHP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b="1" u="sng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NgayHoc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PhongHoc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TuanHoc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GioHoc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)</a:t>
            </a:r>
          </a:p>
          <a:p>
            <a:pPr>
              <a:buNone/>
            </a:pPr>
            <a:endParaRPr lang="vi-VN" sz="2400" dirty="0"/>
          </a:p>
        </p:txBody>
      </p:sp>
      <p:pic>
        <p:nvPicPr>
          <p:cNvPr id="6" name="Picture 5" descr="b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3962400" cy="1415143"/>
          </a:xfrm>
          <a:prstGeom prst="rect">
            <a:avLst/>
          </a:prstGeom>
        </p:spPr>
      </p:pic>
      <p:pic>
        <p:nvPicPr>
          <p:cNvPr id="7" name="Picture 6" descr="b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343400"/>
            <a:ext cx="759561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switch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Chi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Tiết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Các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Bảng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Bảng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KetQua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(</a:t>
            </a:r>
            <a:r>
              <a:rPr lang="en-US" sz="2400" b="1" i="1" u="sng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MSSV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b="1" u="sng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MaLopHP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DiemQT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DiemCK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DiemTB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ThangDiem4,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XepLoai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endParaRPr lang="en-US" sz="2400" dirty="0" smtClean="0">
              <a:cs typeface="Times New Roman" pitchFamily="18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endParaRPr lang="en-US" sz="1050" dirty="0" smtClean="0">
              <a:cs typeface="Times New Roman" pitchFamily="18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endParaRPr lang="en-US" sz="2400" b="1" dirty="0" smtClean="0">
              <a:cs typeface="Times New Roman" pitchFamily="18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endParaRPr lang="en-US" sz="1100" b="1" dirty="0" smtClean="0">
              <a:cs typeface="Times New Roman" pitchFamily="18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Bảng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TichLuy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(</a:t>
            </a:r>
            <a:r>
              <a:rPr lang="en-US" sz="2400" b="1" i="1" u="sng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MSSV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b="1" u="sng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HocKy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GPA, CPA,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TCdangky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TCtichluy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TrinhDo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endParaRPr lang="en-US" sz="2400" dirty="0" smtClean="0">
              <a:cs typeface="Times New Roman" pitchFamily="18" charset="0"/>
            </a:endParaRPr>
          </a:p>
        </p:txBody>
      </p:sp>
      <p:pic>
        <p:nvPicPr>
          <p:cNvPr id="6" name="Picture 5" descr="b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90800"/>
            <a:ext cx="8153400" cy="1461143"/>
          </a:xfrm>
          <a:prstGeom prst="rect">
            <a:avLst/>
          </a:prstGeom>
        </p:spPr>
      </p:pic>
      <p:pic>
        <p:nvPicPr>
          <p:cNvPr id="7" name="Picture 6" descr="b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953000"/>
            <a:ext cx="8305800" cy="13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7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switch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Chi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Tiết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Các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</a:rPr>
              <a:t>Bảng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Bảng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</a:rPr>
              <a:t>ThongBao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( </a:t>
            </a:r>
            <a:r>
              <a:rPr lang="en-US" sz="2400" b="1" u="sng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post_id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 , </a:t>
            </a:r>
            <a:r>
              <a:rPr lang="en-US" sz="2400" i="1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admin_id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title, brief, content,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date_post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category_id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header)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endParaRPr lang="en-US" sz="2400" dirty="0"/>
          </a:p>
          <a:p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Bảng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</a:rPr>
              <a:t>LoaiTB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(</a:t>
            </a:r>
            <a:r>
              <a:rPr lang="en-US" sz="2400" b="1" u="sng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id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category_id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,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category_name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itchFamily="18" charset="0"/>
              </a:rPr>
              <a:t>)</a:t>
            </a:r>
            <a:endParaRPr lang="en-US" sz="2400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lang="vi-VN" sz="2400" dirty="0"/>
          </a:p>
        </p:txBody>
      </p:sp>
      <p:pic>
        <p:nvPicPr>
          <p:cNvPr id="7" name="Picture 6" descr="b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9144000" cy="1255059"/>
          </a:xfrm>
          <a:prstGeom prst="rect">
            <a:avLst/>
          </a:prstGeom>
        </p:spPr>
      </p:pic>
      <p:pic>
        <p:nvPicPr>
          <p:cNvPr id="8" name="Picture 7" descr="b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267199"/>
            <a:ext cx="5715000" cy="193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7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switch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143000" y="1828800"/>
            <a:ext cx="7191376" cy="1023937"/>
            <a:chOff x="1076590" y="1453008"/>
            <a:chExt cx="7190656" cy="1023492"/>
          </a:xfrm>
        </p:grpSpPr>
        <p:pic>
          <p:nvPicPr>
            <p:cNvPr id="5" name="Picture 4" descr="C:\Users\dell\Desktop\Untitled-7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096112" y="1252450"/>
              <a:ext cx="608837" cy="1009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 descr="C:\Users\dell\Desktop\Untitled-7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601358" y="1252450"/>
              <a:ext cx="608837" cy="1009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 descr="C:\Users\dell\Desktop\Untitled-7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367499" y="1252450"/>
              <a:ext cx="608837" cy="1009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 descr="C:\Users\dell\Desktop\Untitled-1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590" y="1693974"/>
              <a:ext cx="7190656" cy="782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1143000" y="2971800"/>
            <a:ext cx="7191376" cy="1023937"/>
            <a:chOff x="1076590" y="1453008"/>
            <a:chExt cx="7190656" cy="1023492"/>
          </a:xfrm>
        </p:grpSpPr>
        <p:pic>
          <p:nvPicPr>
            <p:cNvPr id="10" name="Picture 9" descr="C:\Users\dell\Desktop\Untitled-7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096112" y="1252450"/>
              <a:ext cx="608837" cy="1009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 descr="C:\Users\dell\Desktop\Untitled-7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601358" y="1252450"/>
              <a:ext cx="608837" cy="1009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 descr="C:\Users\dell\Desktop\Untitled-7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367499" y="1252450"/>
              <a:ext cx="608837" cy="1009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 descr="C:\Users\dell\Desktop\Untitled-1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590" y="1693974"/>
              <a:ext cx="7190656" cy="782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1143000" y="5257800"/>
            <a:ext cx="7191376" cy="1023937"/>
            <a:chOff x="1076590" y="1453008"/>
            <a:chExt cx="7190656" cy="1023492"/>
          </a:xfrm>
        </p:grpSpPr>
        <p:pic>
          <p:nvPicPr>
            <p:cNvPr id="15" name="Picture 14" descr="C:\Users\dell\Desktop\Untitled-7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096112" y="1252450"/>
              <a:ext cx="608837" cy="1009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 descr="C:\Users\dell\Desktop\Untitled-7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601358" y="1252450"/>
              <a:ext cx="608837" cy="1009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 descr="C:\Users\dell\Desktop\Untitled-7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367499" y="1252450"/>
              <a:ext cx="608837" cy="1009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 descr="C:\Users\dell\Desktop\Untitled-1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590" y="1693974"/>
              <a:ext cx="7190656" cy="782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1143000" y="4191000"/>
            <a:ext cx="7191376" cy="1023937"/>
            <a:chOff x="1076590" y="1453008"/>
            <a:chExt cx="7190656" cy="1023492"/>
          </a:xfrm>
        </p:grpSpPr>
        <p:pic>
          <p:nvPicPr>
            <p:cNvPr id="20" name="Picture 19" descr="C:\Users\dell\Desktop\Untitled-7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096112" y="1252450"/>
              <a:ext cx="608837" cy="1009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0" descr="C:\Users\dell\Desktop\Untitled-7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601358" y="1252450"/>
              <a:ext cx="608837" cy="1009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1" descr="C:\Users\dell\Desktop\Untitled-7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367499" y="1252450"/>
              <a:ext cx="608837" cy="1009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2" descr="C:\Users\dell\Desktop\Untitled-1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590" y="1693974"/>
              <a:ext cx="7190656" cy="782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Rectangle 23"/>
          <p:cNvSpPr/>
          <p:nvPr/>
        </p:nvSpPr>
        <p:spPr>
          <a:xfrm>
            <a:off x="1676400" y="2286000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vi-VN" altLang="vi-VN" b="1" dirty="0" smtClean="0">
                <a:solidFill>
                  <a:srgbClr val="DEBD4B"/>
                </a:solidFill>
                <a:latin typeface="Arial" charset="0"/>
                <a:ea typeface="Verdana" pitchFamily="34" charset="0"/>
                <a:cs typeface="Verdana" pitchFamily="34" charset="0"/>
              </a:rPr>
              <a:t>Vũ Thu Hiền</a:t>
            </a:r>
            <a:endParaRPr lang="en-US" altLang="vi-VN" b="1" dirty="0">
              <a:solidFill>
                <a:srgbClr val="DEBD4B"/>
              </a:solidFill>
              <a:latin typeface="Arial" charset="0"/>
              <a:ea typeface="Verdana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52600" y="3429000"/>
            <a:ext cx="1787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vi-VN" altLang="vi-VN" b="1" dirty="0" smtClean="0">
                <a:solidFill>
                  <a:srgbClr val="DEBD4B"/>
                </a:solidFill>
                <a:latin typeface="Arial" charset="0"/>
                <a:ea typeface="Verdana" pitchFamily="34" charset="0"/>
                <a:cs typeface="Verdana" pitchFamily="34" charset="0"/>
              </a:rPr>
              <a:t>Phạm Thị Nhài</a:t>
            </a:r>
            <a:endParaRPr lang="en-US" altLang="vi-VN" b="1" dirty="0">
              <a:solidFill>
                <a:srgbClr val="DEBD4B"/>
              </a:solidFill>
              <a:latin typeface="Arial" charset="0"/>
              <a:ea typeface="Verdana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752600" y="4572000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vi-VN" altLang="vi-VN" b="1" dirty="0" smtClean="0">
                <a:solidFill>
                  <a:srgbClr val="DEBD4B"/>
                </a:solidFill>
                <a:latin typeface="Arial" charset="0"/>
                <a:ea typeface="Verdana" pitchFamily="34" charset="0"/>
                <a:cs typeface="Verdana" pitchFamily="34" charset="0"/>
              </a:rPr>
              <a:t>Cao Thị Nhi</a:t>
            </a:r>
            <a:endParaRPr lang="en-US" altLang="vi-VN" b="1" dirty="0">
              <a:solidFill>
                <a:srgbClr val="DEBD4B"/>
              </a:solidFill>
              <a:latin typeface="Arial" charset="0"/>
              <a:ea typeface="Verdana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28800" y="5715000"/>
            <a:ext cx="1980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vi-VN" altLang="vi-VN" b="1" dirty="0" smtClean="0">
                <a:solidFill>
                  <a:srgbClr val="DEBD4B"/>
                </a:solidFill>
                <a:latin typeface="Arial" charset="0"/>
                <a:ea typeface="Verdana" pitchFamily="34" charset="0"/>
                <a:cs typeface="Verdana" pitchFamily="34" charset="0"/>
              </a:rPr>
              <a:t>Hoàng Như Tám</a:t>
            </a:r>
            <a:endParaRPr lang="en-US" altLang="vi-VN" b="1" dirty="0">
              <a:solidFill>
                <a:srgbClr val="DEBD4B"/>
              </a:solidFill>
              <a:latin typeface="Arial" charset="0"/>
              <a:ea typeface="Verdana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486400" y="2209800"/>
            <a:ext cx="199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vi-VN" altLang="vi-VN" b="1" dirty="0" smtClean="0">
                <a:solidFill>
                  <a:srgbClr val="DEBD4B"/>
                </a:solidFill>
                <a:latin typeface="Arial" charset="0"/>
                <a:ea typeface="Verdana" pitchFamily="34" charset="0"/>
                <a:cs typeface="Verdana" pitchFamily="34" charset="0"/>
              </a:rPr>
              <a:t>MSSV:</a:t>
            </a:r>
            <a:r>
              <a:rPr lang="en-US" altLang="vi-VN" b="1" dirty="0" smtClean="0">
                <a:solidFill>
                  <a:srgbClr val="DEBD4B"/>
                </a:solidFill>
                <a:latin typeface="Arial" charset="0"/>
                <a:ea typeface="Verdana" pitchFamily="34" charset="0"/>
                <a:cs typeface="Verdana" pitchFamily="34" charset="0"/>
              </a:rPr>
              <a:t> 20131383</a:t>
            </a:r>
            <a:endParaRPr lang="en-US" altLang="vi-VN" b="1" dirty="0">
              <a:solidFill>
                <a:srgbClr val="DEBD4B"/>
              </a:solidFill>
              <a:latin typeface="Arial" charset="0"/>
              <a:ea typeface="Verdana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513015" y="3396236"/>
            <a:ext cx="199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vi-VN" altLang="vi-VN" b="1" dirty="0" smtClean="0">
                <a:solidFill>
                  <a:srgbClr val="DEBD4B"/>
                </a:solidFill>
                <a:latin typeface="Arial" charset="0"/>
                <a:ea typeface="Verdana" pitchFamily="34" charset="0"/>
                <a:cs typeface="Verdana" pitchFamily="34" charset="0"/>
              </a:rPr>
              <a:t>MSSV:</a:t>
            </a:r>
            <a:r>
              <a:rPr lang="en-US" altLang="vi-VN" b="1" dirty="0" smtClean="0">
                <a:solidFill>
                  <a:srgbClr val="DEBD4B"/>
                </a:solidFill>
                <a:latin typeface="Arial" charset="0"/>
                <a:ea typeface="Verdana" pitchFamily="34" charset="0"/>
                <a:cs typeface="Verdana" pitchFamily="34" charset="0"/>
              </a:rPr>
              <a:t> 20132834</a:t>
            </a:r>
            <a:endParaRPr lang="en-US" altLang="vi-VN" b="1" dirty="0">
              <a:solidFill>
                <a:srgbClr val="DEBD4B"/>
              </a:solidFill>
              <a:latin typeface="Arial" charset="0"/>
              <a:ea typeface="Verdan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486400" y="4648200"/>
            <a:ext cx="199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vi-VN" altLang="vi-VN" b="1" dirty="0" smtClean="0">
                <a:solidFill>
                  <a:srgbClr val="DEBD4B"/>
                </a:solidFill>
                <a:latin typeface="Arial" charset="0"/>
                <a:ea typeface="Verdana" pitchFamily="34" charset="0"/>
                <a:cs typeface="Verdana" pitchFamily="34" charset="0"/>
              </a:rPr>
              <a:t>MSSV:</a:t>
            </a:r>
            <a:r>
              <a:rPr lang="en-US" altLang="vi-VN" b="1" dirty="0" smtClean="0">
                <a:solidFill>
                  <a:srgbClr val="DEBD4B"/>
                </a:solidFill>
                <a:latin typeface="Arial" charset="0"/>
                <a:ea typeface="Verdana" pitchFamily="34" charset="0"/>
                <a:cs typeface="Verdana" pitchFamily="34" charset="0"/>
              </a:rPr>
              <a:t> 20132870</a:t>
            </a:r>
            <a:endParaRPr lang="en-US" altLang="vi-VN" b="1" dirty="0">
              <a:solidFill>
                <a:srgbClr val="DEBD4B"/>
              </a:solidFill>
              <a:latin typeface="Arial" charset="0"/>
              <a:ea typeface="Verdan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13015" y="5715000"/>
            <a:ext cx="1980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vi-VN" altLang="vi-VN" b="1" dirty="0" smtClean="0">
                <a:solidFill>
                  <a:srgbClr val="DEBD4B"/>
                </a:solidFill>
                <a:latin typeface="Arial" charset="0"/>
                <a:ea typeface="Verdana" pitchFamily="34" charset="0"/>
                <a:cs typeface="Verdana" pitchFamily="34" charset="0"/>
              </a:rPr>
              <a:t>MSSV: 20133411</a:t>
            </a:r>
            <a:endParaRPr lang="en-US" altLang="vi-VN" b="1" dirty="0">
              <a:solidFill>
                <a:srgbClr val="DEBD4B"/>
              </a:solidFill>
              <a:latin typeface="Arial" charset="0"/>
              <a:ea typeface="Verdana" pitchFamily="34" charset="0"/>
            </a:endParaRPr>
          </a:p>
        </p:txBody>
      </p: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2057400" y="-152400"/>
            <a:ext cx="5589588" cy="2058603"/>
            <a:chOff x="1371600" y="990600"/>
            <a:chExt cx="6222015" cy="3228602"/>
          </a:xfrm>
        </p:grpSpPr>
        <p:grpSp>
          <p:nvGrpSpPr>
            <p:cNvPr id="33" name="Group 32"/>
            <p:cNvGrpSpPr>
              <a:grpSpLocks/>
            </p:cNvGrpSpPr>
            <p:nvPr/>
          </p:nvGrpSpPr>
          <p:grpSpPr bwMode="auto">
            <a:xfrm>
              <a:off x="1371600" y="990600"/>
              <a:ext cx="6222015" cy="3228602"/>
              <a:chOff x="1371600" y="990600"/>
              <a:chExt cx="6222015" cy="3228602"/>
            </a:xfrm>
          </p:grpSpPr>
          <p:grpSp>
            <p:nvGrpSpPr>
              <p:cNvPr id="35" name="Group 34"/>
              <p:cNvGrpSpPr>
                <a:grpSpLocks/>
              </p:cNvGrpSpPr>
              <p:nvPr/>
            </p:nvGrpSpPr>
            <p:grpSpPr bwMode="auto">
              <a:xfrm>
                <a:off x="1371600" y="990600"/>
                <a:ext cx="6222015" cy="3228602"/>
                <a:chOff x="2057400" y="1173480"/>
                <a:chExt cx="6222015" cy="3228602"/>
              </a:xfrm>
            </p:grpSpPr>
            <p:pic>
              <p:nvPicPr>
                <p:cNvPr id="42" name="Picture 41" descr="C:\Users\dell\Desktop\Untitled-3.pn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H="1">
                  <a:off x="6913870" y="2154570"/>
                  <a:ext cx="1690675" cy="10404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3" name="Picture 42" descr="C:\Users\dell\Desktop\Untitled-3.pn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5400000">
                  <a:off x="1732270" y="2154571"/>
                  <a:ext cx="1690675" cy="1040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4" name="Picture 43" descr="C:\Users\dell\Desktop\Untitled-3.pn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V="1">
                  <a:off x="4291938" y="3122703"/>
                  <a:ext cx="1711215" cy="10530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" name="Picture 44" descr="C:\Users\dell\Desktop\Untitled-3.pn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91938" y="1173480"/>
                  <a:ext cx="1711215" cy="10530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6" name="Picture 45" descr="C:\Users\dell\Desktop\Untitled-4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44768" y="2636083"/>
                  <a:ext cx="2412761" cy="615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" name="Picture 46" descr="C:\Users\dell\Desktop\Untitled-2.pn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96686" y="2249052"/>
                  <a:ext cx="5202142" cy="21530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36" name="Group 35"/>
              <p:cNvGrpSpPr>
                <a:grpSpLocks/>
              </p:cNvGrpSpPr>
              <p:nvPr/>
            </p:nvGrpSpPr>
            <p:grpSpPr bwMode="auto">
              <a:xfrm>
                <a:off x="2756849" y="1676400"/>
                <a:ext cx="3501076" cy="133492"/>
                <a:chOff x="2756849" y="1676400"/>
                <a:chExt cx="3501076" cy="133492"/>
              </a:xfrm>
            </p:grpSpPr>
            <p:pic>
              <p:nvPicPr>
                <p:cNvPr id="40" name="Picture 39" descr="C:\Users\dell\Desktop\Untitled-9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6849" y="1676400"/>
                  <a:ext cx="1826738" cy="1334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1" name="Picture 40" descr="C:\Users\dell\Desktop\Untitled-9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31187" y="1676400"/>
                  <a:ext cx="1826738" cy="1334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37" name="Group 36"/>
              <p:cNvGrpSpPr>
                <a:grpSpLocks/>
              </p:cNvGrpSpPr>
              <p:nvPr/>
            </p:nvGrpSpPr>
            <p:grpSpPr bwMode="auto">
              <a:xfrm>
                <a:off x="2756849" y="3133725"/>
                <a:ext cx="3501076" cy="133492"/>
                <a:chOff x="2756849" y="3133725"/>
                <a:chExt cx="3501076" cy="133492"/>
              </a:xfrm>
            </p:grpSpPr>
            <p:pic>
              <p:nvPicPr>
                <p:cNvPr id="38" name="Picture 37" descr="C:\Users\dell\Desktop\Untitled-9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6849" y="3133725"/>
                  <a:ext cx="1826738" cy="1334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9" name="Picture 38" descr="C:\Users\dell\Desktop\Untitled-9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31187" y="3133725"/>
                  <a:ext cx="1826738" cy="1334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34" name="TextBox 3"/>
            <p:cNvSpPr txBox="1">
              <a:spLocks noChangeArrowheads="1"/>
            </p:cNvSpPr>
            <p:nvPr/>
          </p:nvSpPr>
          <p:spPr bwMode="auto">
            <a:xfrm>
              <a:off x="3332835" y="2667353"/>
              <a:ext cx="2042608" cy="72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algn="ctr"/>
              <a:r>
                <a:rPr lang="vi-VN" altLang="vi-VN" sz="2400" b="1" dirty="0" smtClean="0">
                  <a:solidFill>
                    <a:srgbClr val="DEBD4B"/>
                  </a:solidFill>
                  <a:latin typeface="Arial" charset="0"/>
                  <a:ea typeface="Verdana" pitchFamily="34" charset="0"/>
                  <a:cs typeface="Verdana" pitchFamily="34" charset="0"/>
                </a:rPr>
                <a:t>Thành Viên</a:t>
              </a:r>
              <a:endParaRPr lang="en-US" altLang="vi-VN" sz="2400" b="1" dirty="0">
                <a:solidFill>
                  <a:srgbClr val="DEBD4B"/>
                </a:solidFill>
                <a:ea typeface="Verdana" pitchFamily="34" charset="0"/>
                <a:cs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31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b="1" dirty="0" err="1" smtClean="0">
                <a:solidFill>
                  <a:schemeClr val="tx1">
                    <a:lumMod val="50000"/>
                  </a:schemeClr>
                </a:solidFill>
              </a:rPr>
              <a:t>Sơ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</a:schemeClr>
                </a:solidFill>
              </a:rPr>
              <a:t>Đồ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</a:schemeClr>
                </a:solidFill>
              </a:rPr>
              <a:t>Quan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1">
                    <a:lumMod val="50000"/>
                  </a:schemeClr>
                </a:solidFill>
              </a:rPr>
              <a:t>Hệ</a:t>
            </a:r>
            <a:endParaRPr lang="vi-VN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EBEEF3"/>
              </a:clrFrom>
              <a:clrTo>
                <a:srgbClr val="EBEE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8762278" cy="4191000"/>
          </a:xfrm>
        </p:spPr>
      </p:pic>
    </p:spTree>
    <p:extLst>
      <p:ext uri="{BB962C8B-B14F-4D97-AF65-F5344CB8AC3E}">
        <p14:creationId xmlns:p14="http://schemas.microsoft.com/office/powerpoint/2010/main" val="340918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Sơ</a:t>
            </a: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en-US" sz="4400" b="1" kern="0" dirty="0" smtClean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</a:t>
            </a: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ồ </a:t>
            </a:r>
            <a:r>
              <a:rPr kumimoji="0" lang="en-US" sz="4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Thực</a:t>
            </a:r>
            <a:r>
              <a:rPr kumimoji="0" lang="en-US" sz="4400" b="1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1" i="0" u="none" strike="noStrike" kern="0" cap="none" spc="0" normalizeH="0" noProof="0" dirty="0" err="1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Thể</a:t>
            </a:r>
            <a:r>
              <a:rPr kumimoji="0" lang="en-US" sz="4400" b="1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1" i="0" u="none" strike="noStrike" kern="0" cap="none" spc="0" normalizeH="0" noProof="0" dirty="0" err="1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Liên</a:t>
            </a:r>
            <a:r>
              <a:rPr kumimoji="0" lang="en-US" sz="4400" b="1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1" i="0" u="none" strike="noStrike" kern="0" cap="none" spc="0" normalizeH="0" noProof="0" dirty="0" err="1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Kết</a:t>
            </a:r>
            <a:endParaRPr kumimoji="0" lang="vi-VN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Pictur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6400"/>
            <a:ext cx="8382000" cy="464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err="1" smtClean="0"/>
              <a:t>Thiết</a:t>
            </a:r>
            <a:r>
              <a:rPr lang="en-US" b="1" dirty="0" smtClean="0"/>
              <a:t> </a:t>
            </a:r>
            <a:r>
              <a:rPr lang="en-US" b="1" dirty="0" err="1" smtClean="0"/>
              <a:t>Kế</a:t>
            </a:r>
            <a:r>
              <a:rPr lang="en-US" b="1" dirty="0" smtClean="0"/>
              <a:t> </a:t>
            </a:r>
            <a:r>
              <a:rPr lang="en-US" b="1" dirty="0" err="1" smtClean="0"/>
              <a:t>Giao</a:t>
            </a:r>
            <a:r>
              <a:rPr lang="en-US" b="1" dirty="0" smtClean="0"/>
              <a:t> </a:t>
            </a:r>
            <a:r>
              <a:rPr lang="en-US" b="1" dirty="0" err="1" smtClean="0"/>
              <a:t>Diện</a:t>
            </a:r>
            <a:endParaRPr lang="vi-VN" b="1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gray">
          <a:xfrm>
            <a:off x="685800" y="1828800"/>
            <a:ext cx="7770840" cy="39518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sz="2400" b="1" dirty="0" err="1" smtClean="0">
                <a:solidFill>
                  <a:srgbClr val="333333"/>
                </a:solidFill>
                <a:latin typeface="+mj-lt"/>
                <a:cs typeface="Times New Roman" pitchFamily="18" charset="0"/>
              </a:rPr>
              <a:t>Thiết</a:t>
            </a:r>
            <a:r>
              <a:rPr lang="en-US" sz="2400" b="1" dirty="0" smtClean="0">
                <a:solidFill>
                  <a:srgbClr val="333333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333333"/>
                </a:solidFill>
                <a:latin typeface="+mj-lt"/>
                <a:cs typeface="Times New Roman" pitchFamily="18" charset="0"/>
              </a:rPr>
              <a:t>kế</a:t>
            </a:r>
            <a:r>
              <a:rPr lang="en-US" sz="2400" b="1" dirty="0" smtClean="0">
                <a:solidFill>
                  <a:srgbClr val="333333"/>
                </a:solidFill>
                <a:latin typeface="+mj-lt"/>
                <a:cs typeface="Times New Roman" pitchFamily="18" charset="0"/>
              </a:rPr>
              <a:t> web </a:t>
            </a:r>
            <a:r>
              <a:rPr lang="en-US" sz="2400" b="1" dirty="0" err="1" smtClean="0">
                <a:solidFill>
                  <a:srgbClr val="333333"/>
                </a:solidFill>
                <a:latin typeface="+mj-lt"/>
                <a:cs typeface="Times New Roman" pitchFamily="18" charset="0"/>
              </a:rPr>
              <a:t>bằng</a:t>
            </a:r>
            <a:r>
              <a:rPr lang="en-US" sz="2400" b="1" dirty="0" smtClean="0">
                <a:solidFill>
                  <a:srgbClr val="333333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333333"/>
                </a:solidFill>
                <a:latin typeface="+mj-lt"/>
                <a:cs typeface="Times New Roman" pitchFamily="18" charset="0"/>
              </a:rPr>
              <a:t>các</a:t>
            </a:r>
            <a:r>
              <a:rPr lang="en-US" sz="2400" b="1" dirty="0" smtClean="0">
                <a:solidFill>
                  <a:srgbClr val="333333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333333"/>
                </a:solidFill>
                <a:latin typeface="+mj-lt"/>
                <a:cs typeface="Times New Roman" pitchFamily="18" charset="0"/>
              </a:rPr>
              <a:t>ngôn</a:t>
            </a:r>
            <a:r>
              <a:rPr lang="en-US" sz="2400" b="1" dirty="0" smtClean="0">
                <a:solidFill>
                  <a:srgbClr val="333333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333333"/>
                </a:solidFill>
                <a:latin typeface="+mj-lt"/>
                <a:cs typeface="Times New Roman" pitchFamily="18" charset="0"/>
              </a:rPr>
              <a:t>ngữ</a:t>
            </a:r>
            <a:r>
              <a:rPr lang="en-US" sz="2400" b="1" dirty="0" smtClean="0">
                <a:solidFill>
                  <a:srgbClr val="333333"/>
                </a:solidFill>
                <a:latin typeface="+mj-lt"/>
                <a:cs typeface="Times New Roman" pitchFamily="18" charset="0"/>
              </a:rPr>
              <a:t>: </a:t>
            </a:r>
            <a:r>
              <a:rPr lang="en-US" sz="24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HTML, CSS, JavaScript, PHP</a:t>
            </a:r>
          </a:p>
          <a:p>
            <a:pPr lvl="1" eaLnBrk="0" hangingPunct="0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2000" b="1" dirty="0" err="1" smtClean="0">
                <a:solidFill>
                  <a:srgbClr val="FF0000"/>
                </a:solidFill>
                <a:latin typeface="+mj-lt"/>
              </a:rPr>
              <a:t>Lớp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+mj-lt"/>
              </a:rPr>
              <a:t>nội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 dung: </a:t>
            </a:r>
            <a:r>
              <a:rPr lang="en-US" sz="2000" b="1" dirty="0" smtClean="0">
                <a:latin typeface="+mj-lt"/>
              </a:rPr>
              <a:t>HTML (</a:t>
            </a:r>
            <a:r>
              <a:rPr lang="en-US" sz="2000" b="1" dirty="0" err="1" smtClean="0">
                <a:latin typeface="+mj-lt"/>
              </a:rPr>
              <a:t>HyperText</a:t>
            </a:r>
            <a:r>
              <a:rPr lang="en-US" sz="2000" b="1" dirty="0" smtClean="0">
                <a:latin typeface="+mj-lt"/>
              </a:rPr>
              <a:t> Markup Language) </a:t>
            </a:r>
            <a:r>
              <a:rPr lang="en-US" sz="2000" b="1" dirty="0" err="1" smtClean="0">
                <a:latin typeface="+mj-lt"/>
              </a:rPr>
              <a:t>là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ngôn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ngữ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đánh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dấu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siêu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văn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bản</a:t>
            </a:r>
            <a:r>
              <a:rPr lang="en-US" sz="2000" b="1" dirty="0" smtClean="0">
                <a:latin typeface="+mj-lt"/>
              </a:rPr>
              <a:t>, </a:t>
            </a:r>
            <a:r>
              <a:rPr lang="en-US" sz="2000" b="1" dirty="0" err="1" smtClean="0">
                <a:latin typeface="+mj-lt"/>
              </a:rPr>
              <a:t>bao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gồm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các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thẻ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đánh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dấu</a:t>
            </a:r>
            <a:r>
              <a:rPr lang="en-US" sz="2000" b="1" dirty="0" smtClean="0">
                <a:latin typeface="+mj-lt"/>
              </a:rPr>
              <a:t>, </a:t>
            </a:r>
            <a:r>
              <a:rPr lang="en-US" sz="2000" b="1" dirty="0" err="1" smtClean="0">
                <a:latin typeface="+mj-lt"/>
              </a:rPr>
              <a:t>sử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dụng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để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tạo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nội</a:t>
            </a:r>
            <a:r>
              <a:rPr lang="en-US" sz="2000" b="1" dirty="0" smtClean="0">
                <a:latin typeface="+mj-lt"/>
              </a:rPr>
              <a:t> dung </a:t>
            </a:r>
            <a:r>
              <a:rPr lang="en-US" sz="2000" b="1" dirty="0" err="1" smtClean="0">
                <a:latin typeface="+mj-lt"/>
              </a:rPr>
              <a:t>trang</a:t>
            </a:r>
            <a:r>
              <a:rPr lang="en-US" sz="2000" b="1" dirty="0" smtClean="0">
                <a:latin typeface="+mj-lt"/>
              </a:rPr>
              <a:t> web.</a:t>
            </a:r>
          </a:p>
          <a:p>
            <a:pPr lvl="1" eaLnBrk="0" hangingPunct="0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2000" b="1" dirty="0" err="1" smtClean="0">
                <a:solidFill>
                  <a:srgbClr val="FF0000"/>
                </a:solidFill>
                <a:latin typeface="+mj-lt"/>
              </a:rPr>
              <a:t>Lớp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+mj-lt"/>
              </a:rPr>
              <a:t>trình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+mj-lt"/>
              </a:rPr>
              <a:t>bày</a:t>
            </a:r>
            <a:r>
              <a:rPr lang="en-US" sz="2000" b="1" dirty="0" smtClean="0">
                <a:latin typeface="+mj-lt"/>
              </a:rPr>
              <a:t>: CSS (Cascading Style Sheets) </a:t>
            </a:r>
            <a:r>
              <a:rPr lang="en-US" sz="2000" b="1" dirty="0" err="1" smtClean="0">
                <a:latin typeface="+mj-lt"/>
              </a:rPr>
              <a:t>bao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gồm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các</a:t>
            </a:r>
            <a:r>
              <a:rPr lang="en-US" sz="2000" b="1" dirty="0" smtClean="0">
                <a:latin typeface="+mj-lt"/>
              </a:rPr>
              <a:t> style </a:t>
            </a:r>
            <a:r>
              <a:rPr lang="en-US" sz="2000" b="1" dirty="0" err="1" smtClean="0">
                <a:latin typeface="+mj-lt"/>
              </a:rPr>
              <a:t>dùng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để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trình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bày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các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thành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phần</a:t>
            </a:r>
            <a:r>
              <a:rPr lang="en-US" sz="2000" b="1" dirty="0" smtClean="0">
                <a:latin typeface="+mj-lt"/>
              </a:rPr>
              <a:t> HTML.</a:t>
            </a:r>
          </a:p>
          <a:p>
            <a:pPr lvl="1" eaLnBrk="0" hangingPunct="0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2000" b="1" dirty="0" err="1" smtClean="0">
                <a:solidFill>
                  <a:srgbClr val="FF0000"/>
                </a:solidFill>
                <a:latin typeface="+mj-lt"/>
              </a:rPr>
              <a:t>Lớp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+mj-lt"/>
              </a:rPr>
              <a:t>hành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 vi: </a:t>
            </a:r>
            <a:r>
              <a:rPr lang="en-US" sz="2000" b="1" dirty="0" smtClean="0">
                <a:latin typeface="+mj-lt"/>
              </a:rPr>
              <a:t>JavaScript </a:t>
            </a:r>
            <a:r>
              <a:rPr lang="en-US" sz="2000" b="1" dirty="0" err="1" smtClean="0">
                <a:latin typeface="+mj-lt"/>
              </a:rPr>
              <a:t>là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ngôn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ngữ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lập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trình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phổ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biến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trên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thế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giới</a:t>
            </a:r>
            <a:r>
              <a:rPr lang="en-US" sz="2000" b="1" dirty="0" smtClean="0">
                <a:latin typeface="+mj-lt"/>
              </a:rPr>
              <a:t>, </a:t>
            </a:r>
            <a:r>
              <a:rPr lang="en-US" sz="2000" b="1" dirty="0" err="1" smtClean="0">
                <a:latin typeface="+mj-lt"/>
              </a:rPr>
              <a:t>dành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cho</a:t>
            </a:r>
            <a:r>
              <a:rPr lang="en-US" sz="2000" b="1" dirty="0" smtClean="0">
                <a:latin typeface="+mj-lt"/>
              </a:rPr>
              <a:t> HTML, Web, </a:t>
            </a:r>
            <a:r>
              <a:rPr lang="en-US" sz="2000" b="1" dirty="0" err="1" smtClean="0">
                <a:latin typeface="+mj-lt"/>
              </a:rPr>
              <a:t>các</a:t>
            </a:r>
            <a:r>
              <a:rPr lang="en-US" sz="2000" b="1" dirty="0" smtClean="0">
                <a:latin typeface="+mj-lt"/>
              </a:rPr>
              <a:t> server, </a:t>
            </a:r>
            <a:r>
              <a:rPr lang="en-US" sz="2000" b="1" dirty="0" err="1" smtClean="0">
                <a:latin typeface="+mj-lt"/>
              </a:rPr>
              <a:t>máy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tính</a:t>
            </a:r>
            <a:r>
              <a:rPr lang="en-US" sz="2000" b="1" dirty="0" smtClean="0">
                <a:latin typeface="+mj-lt"/>
              </a:rPr>
              <a:t>,… JavaScript </a:t>
            </a:r>
            <a:r>
              <a:rPr lang="en-US" sz="2000" b="1" dirty="0" err="1" smtClean="0">
                <a:latin typeface="+mj-lt"/>
              </a:rPr>
              <a:t>có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thể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điều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khiển</a:t>
            </a:r>
            <a:r>
              <a:rPr lang="en-US" sz="2000" b="1" dirty="0" smtClean="0">
                <a:latin typeface="+mj-lt"/>
              </a:rPr>
              <a:t>, </a:t>
            </a:r>
            <a:r>
              <a:rPr lang="en-US" sz="2000" b="1" dirty="0" err="1" smtClean="0">
                <a:latin typeface="+mj-lt"/>
              </a:rPr>
              <a:t>thay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đổi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các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thành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phần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của</a:t>
            </a:r>
            <a:r>
              <a:rPr lang="en-US" sz="2000" b="1" dirty="0" smtClean="0">
                <a:latin typeface="+mj-lt"/>
              </a:rPr>
              <a:t> </a:t>
            </a:r>
            <a:r>
              <a:rPr lang="en-US" sz="2000" b="1" dirty="0" err="1" smtClean="0">
                <a:latin typeface="+mj-lt"/>
              </a:rPr>
              <a:t>trang</a:t>
            </a:r>
            <a:r>
              <a:rPr lang="en-US" sz="2000" b="1" dirty="0" smtClean="0">
                <a:latin typeface="+mj-lt"/>
              </a:rPr>
              <a:t> web.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err="1" smtClean="0"/>
              <a:t>Thiết</a:t>
            </a:r>
            <a:r>
              <a:rPr lang="en-US" b="1" dirty="0" smtClean="0"/>
              <a:t> </a:t>
            </a:r>
            <a:r>
              <a:rPr lang="en-US" b="1" dirty="0" err="1" smtClean="0"/>
              <a:t>Kế</a:t>
            </a:r>
            <a:r>
              <a:rPr lang="en-US" b="1" dirty="0" smtClean="0"/>
              <a:t> Chi </a:t>
            </a:r>
            <a:r>
              <a:rPr lang="en-US" b="1" dirty="0" err="1" smtClean="0"/>
              <a:t>Tiết</a:t>
            </a:r>
            <a:r>
              <a:rPr lang="en-US" b="1" dirty="0" smtClean="0"/>
              <a:t> </a:t>
            </a:r>
            <a:r>
              <a:rPr lang="en-US" b="1" dirty="0" err="1" smtClean="0"/>
              <a:t>Giao</a:t>
            </a:r>
            <a:r>
              <a:rPr lang="en-US" b="1" dirty="0" smtClean="0"/>
              <a:t> </a:t>
            </a:r>
            <a:r>
              <a:rPr lang="en-US" b="1" dirty="0" err="1" smtClean="0"/>
              <a:t>Diện</a:t>
            </a:r>
            <a:endParaRPr lang="vi-VN" b="1" dirty="0"/>
          </a:p>
        </p:txBody>
      </p:sp>
      <p:sp>
        <p:nvSpPr>
          <p:cNvPr id="7" name="Vertical Scroll 6"/>
          <p:cNvSpPr/>
          <p:nvPr/>
        </p:nvSpPr>
        <p:spPr>
          <a:xfrm>
            <a:off x="4267200" y="1676400"/>
            <a:ext cx="3505200" cy="4114800"/>
          </a:xfrm>
          <a:prstGeom prst="vertic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</a:rPr>
              <a:t>Giao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</a:rPr>
              <a:t>diện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</a:rPr>
              <a:t>trang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 admin</a:t>
            </a:r>
          </a:p>
          <a:p>
            <a:pPr marL="342900" indent="-342900"/>
            <a:endParaRPr lang="en-US" sz="2400" b="1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2. 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</a:rPr>
              <a:t>Giao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</a:rPr>
              <a:t>diện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</a:rPr>
              <a:t>trang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</a:rPr>
              <a:t>sinh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</a:rPr>
              <a:t>viên</a:t>
            </a:r>
            <a:endParaRPr lang="en-US" sz="2400" b="1" dirty="0" smtClean="0">
              <a:solidFill>
                <a:schemeClr val="tx1">
                  <a:lumMod val="75000"/>
                </a:schemeClr>
              </a:solidFill>
            </a:endParaRPr>
          </a:p>
          <a:p>
            <a:pPr algn="ctr"/>
            <a:endParaRPr lang="en-US" dirty="0"/>
          </a:p>
        </p:txBody>
      </p:sp>
      <p:pic>
        <p:nvPicPr>
          <p:cNvPr id="8" name="Picture 7" descr="ho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05000"/>
            <a:ext cx="3333750" cy="381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609600" y="228600"/>
            <a:ext cx="8229600" cy="1143000"/>
          </a:xfrm>
          <a:prstGeom prst="rect">
            <a:avLst/>
          </a:prstGeom>
          <a:solidFill>
            <a:srgbClr val="FFFF00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Giao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Diện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6800" y="1524000"/>
            <a:ext cx="3667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0000FF"/>
                </a:solidFill>
              </a:rPr>
              <a:t>Trang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đăng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nhập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chung</a:t>
            </a:r>
            <a:endParaRPr lang="en-US" sz="2400" b="1" dirty="0">
              <a:solidFill>
                <a:srgbClr val="0000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CEEF7"/>
              </a:clrFrom>
              <a:clrTo>
                <a:srgbClr val="ECEE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9" y="1985665"/>
            <a:ext cx="8921087" cy="45865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0600" y="1524000"/>
            <a:ext cx="5715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Đăng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nhập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,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đăng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xuất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,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đổi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mật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khẩu</a:t>
            </a:r>
            <a:endParaRPr lang="en-US" sz="2400" b="1" dirty="0" smtClean="0">
              <a:solidFill>
                <a:schemeClr val="tx1">
                  <a:lumMod val="75000"/>
                </a:schemeClr>
              </a:solidFill>
              <a:latin typeface="Calibri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Trang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chủ</a:t>
            </a:r>
            <a:endParaRPr lang="en-US" sz="2400" b="1" dirty="0" smtClean="0">
              <a:solidFill>
                <a:schemeClr val="tx1">
                  <a:lumMod val="75000"/>
                </a:schemeClr>
              </a:solidFill>
              <a:latin typeface="Calibri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Quản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lý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thông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tin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sinh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viên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</a:p>
          <a:p>
            <a:pPr lvl="1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	-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Thêm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sinh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viên</a:t>
            </a:r>
            <a:endParaRPr lang="en-US" sz="2400" b="1" dirty="0" smtClean="0">
              <a:solidFill>
                <a:schemeClr val="tx1">
                  <a:lumMod val="75000"/>
                </a:schemeClr>
              </a:solidFill>
              <a:latin typeface="Calibri" pitchFamily="34" charset="0"/>
            </a:endParaRPr>
          </a:p>
          <a:p>
            <a:pPr lvl="1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	-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Sửa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thông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tin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sinh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viên</a:t>
            </a:r>
            <a:endParaRPr lang="en-US" sz="2000" b="1" dirty="0" smtClean="0">
              <a:solidFill>
                <a:schemeClr val="tx1">
                  <a:lumMod val="75000"/>
                </a:schemeClr>
              </a:solidFill>
              <a:latin typeface="Calibri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Cập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nhật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điểm</a:t>
            </a:r>
            <a:endParaRPr lang="en-US" sz="2400" b="1" dirty="0" smtClean="0">
              <a:solidFill>
                <a:schemeClr val="tx1">
                  <a:lumMod val="75000"/>
                </a:schemeClr>
              </a:solidFill>
              <a:latin typeface="Calibri" pitchFamily="34" charset="0"/>
            </a:endParaRPr>
          </a:p>
          <a:p>
            <a:pPr lvl="2">
              <a:buFontTx/>
              <a:buChar char="-"/>
            </a:pP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Điểm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lớp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học</a:t>
            </a:r>
            <a:endParaRPr lang="en-US" sz="2400" b="1" dirty="0" smtClean="0">
              <a:solidFill>
                <a:schemeClr val="tx1">
                  <a:lumMod val="75000"/>
                </a:schemeClr>
              </a:solidFill>
              <a:latin typeface="Calibri" pitchFamily="34" charset="0"/>
            </a:endParaRPr>
          </a:p>
          <a:p>
            <a:pPr lvl="2">
              <a:buFontTx/>
              <a:buChar char="-"/>
            </a:pP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Điểm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sinh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viên</a:t>
            </a:r>
            <a:endParaRPr lang="en-US" sz="2400" b="1" dirty="0" smtClean="0">
              <a:solidFill>
                <a:schemeClr val="tx1">
                  <a:lumMod val="75000"/>
                </a:schemeClr>
              </a:solidFill>
              <a:latin typeface="Calibri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Quản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lý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đăng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ký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lớp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học</a:t>
            </a:r>
            <a:endParaRPr lang="en-US" sz="2400" b="1" dirty="0" smtClean="0">
              <a:solidFill>
                <a:schemeClr val="tx1">
                  <a:lumMod val="75000"/>
                </a:schemeClr>
              </a:solidFill>
              <a:latin typeface="Calibri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Quản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lý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thông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báo</a:t>
            </a:r>
            <a:endParaRPr lang="en-US" sz="2400" b="1" dirty="0" smtClean="0">
              <a:solidFill>
                <a:schemeClr val="tx1">
                  <a:lumMod val="75000"/>
                </a:schemeClr>
              </a:solidFill>
              <a:latin typeface="Calibri" pitchFamily="34" charset="0"/>
            </a:endParaRPr>
          </a:p>
          <a:p>
            <a:pPr lvl="2">
              <a:buFontTx/>
              <a:buChar char="-"/>
            </a:pP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Viết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thông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báo</a:t>
            </a:r>
            <a:endParaRPr lang="en-US" sz="2400" b="1" dirty="0" smtClean="0">
              <a:solidFill>
                <a:schemeClr val="tx1">
                  <a:lumMod val="75000"/>
                </a:schemeClr>
              </a:solidFill>
              <a:latin typeface="Calibri" pitchFamily="34" charset="0"/>
            </a:endParaRPr>
          </a:p>
          <a:p>
            <a:pPr lvl="2">
              <a:buFontTx/>
              <a:buChar char="-"/>
            </a:pP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Sửa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thông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báo</a:t>
            </a:r>
            <a:endParaRPr lang="en-US" sz="2400" b="1" dirty="0" smtClean="0">
              <a:solidFill>
                <a:schemeClr val="tx1">
                  <a:lumMod val="75000"/>
                </a:schemeClr>
              </a:solidFill>
              <a:latin typeface="Calibri" pitchFamily="34" charset="0"/>
            </a:endParaRPr>
          </a:p>
          <a:p>
            <a:pPr lvl="2">
              <a:buFontTx/>
              <a:buChar char="-"/>
            </a:pP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Xóa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thông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</a:rPr>
              <a:t>báo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09600" y="228600"/>
            <a:ext cx="8229600" cy="1143000"/>
          </a:xfrm>
          <a:prstGeom prst="rect">
            <a:avLst/>
          </a:prstGeom>
          <a:solidFill>
            <a:srgbClr val="FFFF00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Giao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Diện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Trang</a:t>
            </a:r>
            <a:r>
              <a:rPr lang="en-US" sz="4400" b="1" kern="0" dirty="0" smtClean="0">
                <a:solidFill>
                  <a:schemeClr val="tx1"/>
                </a:solidFill>
              </a:rPr>
              <a:t> Admin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Các</a:t>
            </a:r>
            <a:r>
              <a:rPr kumimoji="0" lang="en-US" sz="44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4400" b="1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Chức</a:t>
            </a:r>
            <a:r>
              <a:rPr kumimoji="0" lang="en-US" sz="44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4400" b="1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Năng</a:t>
            </a:r>
            <a:endParaRPr kumimoji="0" lang="vi-VN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_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57400"/>
            <a:ext cx="8770359" cy="441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15240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Trang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chủ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Các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Chức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Năng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1524001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1.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Đổi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mật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khẩu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6" name="Picture 5" descr="a_d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57400"/>
            <a:ext cx="8637407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Các</a:t>
            </a:r>
            <a:r>
              <a:rPr kumimoji="0" lang="en-US" sz="44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4400" b="1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Chứ</a:t>
            </a:r>
            <a:r>
              <a:rPr lang="en-US" sz="4400" b="1" kern="0" dirty="0" smtClean="0">
                <a:solidFill>
                  <a:schemeClr val="tx1"/>
                </a:solidFill>
              </a:rPr>
              <a:t>c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Năng</a:t>
            </a:r>
            <a:endParaRPr kumimoji="0" lang="vi-VN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14478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Thêm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sinh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viên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8" name="Picture 7" descr="a_as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81200"/>
            <a:ext cx="8356400" cy="46981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Các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Chức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Năng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14478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3.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Sửa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thông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tin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sinh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viên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7" name="Picture 6" descr="a_ups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8705016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001">
            <a:schemeClr val="dk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vi-VN" sz="4000" b="1" dirty="0" err="1" smtClean="0">
                <a:solidFill>
                  <a:schemeClr val="accent4">
                    <a:lumMod val="50000"/>
                  </a:schemeClr>
                </a:solidFill>
              </a:rPr>
              <a:t>Giới</a:t>
            </a:r>
            <a:r>
              <a:rPr lang="en-US" altLang="vi-VN" sz="40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vi-VN" sz="4000" b="1" dirty="0" err="1" smtClean="0">
                <a:solidFill>
                  <a:schemeClr val="accent4">
                    <a:lumMod val="50000"/>
                  </a:schemeClr>
                </a:solidFill>
              </a:rPr>
              <a:t>Thiệu</a:t>
            </a:r>
            <a:r>
              <a:rPr lang="en-US" altLang="vi-VN" sz="40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vi-VN" sz="4000" b="1" dirty="0" err="1" smtClean="0">
                <a:solidFill>
                  <a:schemeClr val="accent4">
                    <a:lumMod val="50000"/>
                  </a:schemeClr>
                </a:solidFill>
              </a:rPr>
              <a:t>Khái</a:t>
            </a:r>
            <a:r>
              <a:rPr lang="en-US" altLang="vi-VN" sz="40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vi-VN" sz="4000" b="1" dirty="0" err="1" smtClean="0">
                <a:solidFill>
                  <a:schemeClr val="accent4">
                    <a:lumMod val="50000"/>
                  </a:schemeClr>
                </a:solidFill>
              </a:rPr>
              <a:t>Quát</a:t>
            </a:r>
            <a:r>
              <a:rPr lang="en-US" altLang="vi-VN" sz="40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br>
              <a:rPr lang="en-US" altLang="vi-VN" sz="4000" b="1" dirty="0" smtClean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vi-VN" sz="4000" b="1" dirty="0" err="1" smtClean="0">
                <a:solidFill>
                  <a:schemeClr val="accent4">
                    <a:lumMod val="50000"/>
                  </a:schemeClr>
                </a:solidFill>
              </a:rPr>
              <a:t>Về</a:t>
            </a:r>
            <a:r>
              <a:rPr lang="en-US" altLang="vi-VN" sz="4000" b="1" dirty="0" smtClean="0">
                <a:solidFill>
                  <a:schemeClr val="accent4">
                    <a:lumMod val="50000"/>
                  </a:schemeClr>
                </a:solidFill>
              </a:rPr>
              <a:t> Project</a:t>
            </a:r>
            <a:endParaRPr lang="vi-VN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1"/>
            <a:ext cx="8229600" cy="3276600"/>
          </a:xfrm>
        </p:spPr>
        <p:txBody>
          <a:bodyPr>
            <a:normAutofit fontScale="85000" lnSpcReduction="20000"/>
          </a:bodyPr>
          <a:lstStyle/>
          <a:p>
            <a:r>
              <a:rPr lang="en-US" altLang="vi-VN" b="1" dirty="0" smtClean="0">
                <a:solidFill>
                  <a:srgbClr val="FF0000"/>
                </a:solidFill>
              </a:rPr>
              <a:t>Project: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Web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quản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lý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sinh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viên</a:t>
            </a:r>
            <a:endParaRPr lang="en-US" altLang="vi-VN" b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vi-VN" b="1" dirty="0" err="1" smtClean="0">
                <a:solidFill>
                  <a:srgbClr val="FF0000"/>
                </a:solidFill>
              </a:rPr>
              <a:t>Enviroment</a:t>
            </a:r>
            <a:r>
              <a:rPr lang="en-US" altLang="vi-VN" b="1" dirty="0" smtClean="0">
                <a:solidFill>
                  <a:srgbClr val="FF0000"/>
                </a:solidFill>
              </a:rPr>
              <a:t>: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Hệ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thống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được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ứng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dụng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và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phát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triển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trên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môi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trường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thực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tiễn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thông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qua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môi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trường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Web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để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hoạt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động</a:t>
            </a:r>
            <a:endParaRPr lang="en-US" altLang="vi-VN" b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vi-VN" b="1" dirty="0" smtClean="0">
                <a:solidFill>
                  <a:srgbClr val="FF0000"/>
                </a:solidFill>
              </a:rPr>
              <a:t>Languages: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Sử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dụng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chủ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yếu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là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ngôn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ngữ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SQL, PHP, HTML, CSS,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Javascript</a:t>
            </a:r>
            <a:endParaRPr lang="en-US" altLang="vi-VN" b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vi-VN" b="1" dirty="0" err="1" smtClean="0">
                <a:solidFill>
                  <a:srgbClr val="FF0000"/>
                </a:solidFill>
              </a:rPr>
              <a:t>Softwares</a:t>
            </a:r>
            <a:r>
              <a:rPr lang="en-US" altLang="vi-VN" b="1" dirty="0" smtClean="0">
                <a:solidFill>
                  <a:srgbClr val="FF0000"/>
                </a:solidFill>
              </a:rPr>
              <a:t>: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phpDesigner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xampp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server, </a:t>
            </a:r>
            <a:r>
              <a:rPr lang="en-US" altLang="vi-VN" b="1" dirty="0" err="1" smtClean="0">
                <a:solidFill>
                  <a:schemeClr val="bg2">
                    <a:lumMod val="50000"/>
                  </a:schemeClr>
                </a:solidFill>
              </a:rPr>
              <a:t>Postgre</a:t>
            </a:r>
            <a:r>
              <a:rPr lang="en-US" altLang="vi-VN" b="1" dirty="0" smtClean="0">
                <a:solidFill>
                  <a:schemeClr val="bg2">
                    <a:lumMod val="50000"/>
                  </a:schemeClr>
                </a:solidFill>
              </a:rPr>
              <a:t> SQL, Photoshop.</a:t>
            </a:r>
          </a:p>
          <a:p>
            <a:pPr marL="0" indent="0">
              <a:buNone/>
            </a:pPr>
            <a:endParaRPr lang="en-US" altLang="vi-VN" b="1" dirty="0" smtClean="0">
              <a:solidFill>
                <a:srgbClr val="FF0000"/>
              </a:solidFill>
            </a:endParaRPr>
          </a:p>
          <a:p>
            <a:endParaRPr lang="vi-V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63822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Các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Chức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Năng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524001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4.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Cập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nhật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điểm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lớp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học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5" name="Picture 4" descr="a_p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38336"/>
            <a:ext cx="8610600" cy="4612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Các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Chức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Năng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4478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5.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Cập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nhật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điểm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sinh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viên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5" name="Picture 4" descr="a_p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8686800" cy="46602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Các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Chức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Năng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524001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6.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Đóng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/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mở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lớp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học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5" name="Picture 4" descr="a_s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59743"/>
            <a:ext cx="8534400" cy="47982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Các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Chức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Năng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524001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7.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Viết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thông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báo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5" name="Picture 4" descr="a_p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57400"/>
            <a:ext cx="8538567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Các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Chức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Năng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4478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8.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Sửa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thông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báo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6" name="Picture 5" descr="a_p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68" y="1990682"/>
            <a:ext cx="8657232" cy="4867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Các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Chức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Năng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524001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9.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Xóa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thông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báo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5" name="Picture 4" descr="a_p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16901"/>
            <a:ext cx="8610600" cy="4841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609600" y="228600"/>
            <a:ext cx="8229600" cy="1143000"/>
          </a:xfrm>
          <a:prstGeom prst="rect">
            <a:avLst/>
          </a:prstGeom>
          <a:solidFill>
            <a:srgbClr val="FFFF00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Giao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Diện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Trang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Sinh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Viên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600200"/>
            <a:ext cx="4191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Đăng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nhập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,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đăng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xuất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,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đổi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mật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khẩu</a:t>
            </a:r>
            <a:endParaRPr lang="en-US" sz="2400" b="1" dirty="0" smtClean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Trang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chủ</a:t>
            </a:r>
            <a:endParaRPr lang="en-US" sz="2400" b="1" dirty="0" smtClean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Thông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tin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cá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nhân</a:t>
            </a:r>
            <a:endParaRPr lang="en-US" sz="2400" b="1" dirty="0" smtClean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Đào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tạo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:</a:t>
            </a:r>
          </a:p>
          <a:p>
            <a:pPr lvl="2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Danh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mục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môn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học</a:t>
            </a:r>
            <a:endParaRPr lang="en-US" sz="2400" b="1" dirty="0" smtClean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  <a:p>
            <a:pPr lvl="2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Chương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trình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đào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tạo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sinh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viên</a:t>
            </a:r>
            <a:endParaRPr lang="en-US" sz="2400" b="1" dirty="0" smtClean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Kết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quả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học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:</a:t>
            </a:r>
          </a:p>
          <a:p>
            <a:pPr lvl="2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Bảng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điểm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cá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nhân</a:t>
            </a:r>
            <a:endParaRPr lang="en-US" sz="2400" b="1" dirty="0" smtClean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  <a:p>
            <a:pPr lvl="2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Kết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quả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học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tập</a:t>
            </a:r>
            <a:endParaRPr lang="en-US" sz="2400" b="1" dirty="0" smtClean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00600" y="1600200"/>
            <a:ext cx="3733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Đăng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ký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học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tập</a:t>
            </a:r>
            <a:endParaRPr lang="en-US" sz="2400" b="1" dirty="0" smtClean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  <a:p>
            <a:pPr lvl="2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Danh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sách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lớp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học</a:t>
            </a:r>
            <a:endParaRPr lang="en-US" sz="2400" b="1" dirty="0" smtClean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  <a:p>
            <a:pPr lvl="2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Đăng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ký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lớp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học</a:t>
            </a:r>
            <a:endParaRPr lang="en-US" sz="2400" b="1" dirty="0" smtClean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Tra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cứu</a:t>
            </a:r>
            <a:endParaRPr lang="en-US" sz="2400" b="1" dirty="0" smtClean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  <a:p>
            <a:pPr lvl="2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Danh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sách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lớp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sinh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viên</a:t>
            </a:r>
            <a:endParaRPr lang="en-US" sz="2400" b="1" dirty="0" smtClean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  <a:p>
            <a:pPr lvl="2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Danh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sách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lớp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đã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đăng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ký</a:t>
            </a:r>
            <a:endParaRPr lang="en-US" sz="2400" b="1" dirty="0" smtClean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  <a:p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3716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Trang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chủ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Các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Chức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Năng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  <p:pic>
        <p:nvPicPr>
          <p:cNvPr id="7" name="Picture 6" descr="12207350_437318056467066_383967451_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59743"/>
            <a:ext cx="8534400" cy="47982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Các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Chức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Năng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524001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1.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Đổi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mật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khẩu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4" name="Picture 3" descr="b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33600"/>
            <a:ext cx="8685734" cy="43127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Các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Chức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Năng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524001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Xem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thông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tin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cá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nhân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5" name="Picture 4" descr="u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57400"/>
            <a:ext cx="8538566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4"/>
          <p:cNvSpPr txBox="1">
            <a:spLocks noChangeArrowheads="1"/>
          </p:cNvSpPr>
          <p:nvPr/>
        </p:nvSpPr>
        <p:spPr bwMode="auto">
          <a:xfrm>
            <a:off x="3267490" y="242958"/>
            <a:ext cx="246093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altLang="vi-VN" sz="4000" b="1" dirty="0" err="1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ea typeface="Verdana" pitchFamily="34" charset="0"/>
              </a:rPr>
              <a:t>Nội</a:t>
            </a:r>
            <a:r>
              <a:rPr lang="en-US" altLang="vi-VN" sz="4000" b="1" dirty="0" smtClean="0">
                <a:solidFill>
                  <a:schemeClr val="tx1">
                    <a:lumMod val="50000"/>
                  </a:schemeClr>
                </a:solidFill>
                <a:latin typeface="Arial" pitchFamily="34" charset="0"/>
                <a:ea typeface="Verdana" pitchFamily="34" charset="0"/>
              </a:rPr>
              <a:t> Dung</a:t>
            </a:r>
            <a:endParaRPr lang="en-US" altLang="vi-VN" sz="4000" b="1" dirty="0">
              <a:solidFill>
                <a:schemeClr val="tx1">
                  <a:lumMod val="50000"/>
                </a:schemeClr>
              </a:solidFill>
              <a:latin typeface="Arial" pitchFamily="34" charset="0"/>
              <a:ea typeface="Verdana" pitchFamily="34" charset="0"/>
            </a:endParaRPr>
          </a:p>
        </p:txBody>
      </p:sp>
      <p:grpSp>
        <p:nvGrpSpPr>
          <p:cNvPr id="78" name="Group 12"/>
          <p:cNvGrpSpPr>
            <a:grpSpLocks/>
          </p:cNvGrpSpPr>
          <p:nvPr/>
        </p:nvGrpSpPr>
        <p:grpSpPr bwMode="auto">
          <a:xfrm>
            <a:off x="1299368" y="1046974"/>
            <a:ext cx="6310313" cy="5365750"/>
            <a:chOff x="1365362" y="1190172"/>
            <a:chExt cx="6310086" cy="5366751"/>
          </a:xfrm>
        </p:grpSpPr>
        <p:grpSp>
          <p:nvGrpSpPr>
            <p:cNvPr id="79" name="Group 10"/>
            <p:cNvGrpSpPr>
              <a:grpSpLocks/>
            </p:cNvGrpSpPr>
            <p:nvPr/>
          </p:nvGrpSpPr>
          <p:grpSpPr bwMode="auto">
            <a:xfrm>
              <a:off x="1365362" y="1190172"/>
              <a:ext cx="6310086" cy="1748660"/>
              <a:chOff x="1728357" y="1304449"/>
              <a:chExt cx="5477985" cy="1518067"/>
            </a:xfrm>
          </p:grpSpPr>
          <p:grpSp>
            <p:nvGrpSpPr>
              <p:cNvPr id="98" name="Group 7"/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103" name="Picture 345" descr="shadow_1_m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4" name="Rectangle 103"/>
                <p:cNvSpPr/>
                <p:nvPr/>
              </p:nvSpPr>
              <p:spPr>
                <a:xfrm>
                  <a:off x="2286492" y="1454697"/>
                  <a:ext cx="4640094" cy="1250223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/>
                  <a:endParaRPr lang="vi-VN" altLang="vi-V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2392606" y="1560834"/>
                  <a:ext cx="4443025" cy="1029677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/>
                  <a:endParaRPr lang="vi-VN" altLang="vi-VN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99" name="Group 6"/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100" name="Right Triangle 99"/>
                <p:cNvSpPr/>
                <p:nvPr/>
              </p:nvSpPr>
              <p:spPr>
                <a:xfrm flipH="1">
                  <a:off x="2114228" y="2473345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/>
                  <a:endParaRPr lang="vi-VN" altLang="vi-V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1" name="Right Triangle 100"/>
                <p:cNvSpPr/>
                <p:nvPr/>
              </p:nvSpPr>
              <p:spPr>
                <a:xfrm flipH="1">
                  <a:off x="3449616" y="1304449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/>
                  <a:endParaRPr lang="vi-VN" altLang="vi-V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2" name="Trapezoid 2"/>
                <p:cNvSpPr/>
                <p:nvPr/>
              </p:nvSpPr>
              <p:spPr>
                <a:xfrm rot="19191503">
                  <a:off x="1728357" y="1570484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80" name="Group 46"/>
            <p:cNvGrpSpPr>
              <a:grpSpLocks/>
            </p:cNvGrpSpPr>
            <p:nvPr/>
          </p:nvGrpSpPr>
          <p:grpSpPr bwMode="auto">
            <a:xfrm>
              <a:off x="1365362" y="3004323"/>
              <a:ext cx="6310086" cy="1748660"/>
              <a:chOff x="1728357" y="1304449"/>
              <a:chExt cx="5477985" cy="1518067"/>
            </a:xfrm>
          </p:grpSpPr>
          <p:grpSp>
            <p:nvGrpSpPr>
              <p:cNvPr id="90" name="Group 49"/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95" name="Picture 345" descr="shadow_1_m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6" name="Rectangle 95"/>
                <p:cNvSpPr/>
                <p:nvPr/>
              </p:nvSpPr>
              <p:spPr>
                <a:xfrm>
                  <a:off x="2286492" y="1455304"/>
                  <a:ext cx="4640094" cy="1250224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/>
                  <a:endParaRPr lang="vi-VN" altLang="vi-V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392606" y="1561442"/>
                  <a:ext cx="4443025" cy="102967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/>
                  <a:endParaRPr lang="vi-VN" altLang="vi-VN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91" name="Group 50"/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92" name="Right Triangle 91"/>
                <p:cNvSpPr/>
                <p:nvPr/>
              </p:nvSpPr>
              <p:spPr>
                <a:xfrm flipH="1">
                  <a:off x="2114228" y="2473953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/>
                  <a:endParaRPr lang="vi-VN" altLang="vi-V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3" name="Right Triangle 92"/>
                <p:cNvSpPr/>
                <p:nvPr/>
              </p:nvSpPr>
              <p:spPr>
                <a:xfrm flipH="1">
                  <a:off x="3449616" y="1305057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/>
                  <a:endParaRPr lang="vi-VN" altLang="vi-V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4" name="Trapezoid 2"/>
                <p:cNvSpPr/>
                <p:nvPr/>
              </p:nvSpPr>
              <p:spPr>
                <a:xfrm rot="19191503">
                  <a:off x="1728357" y="1571091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ln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81" name="Group 63"/>
            <p:cNvGrpSpPr>
              <a:grpSpLocks/>
            </p:cNvGrpSpPr>
            <p:nvPr/>
          </p:nvGrpSpPr>
          <p:grpSpPr bwMode="auto">
            <a:xfrm>
              <a:off x="1365362" y="4808263"/>
              <a:ext cx="6310086" cy="1748660"/>
              <a:chOff x="1728357" y="1304449"/>
              <a:chExt cx="5477985" cy="1518067"/>
            </a:xfrm>
          </p:grpSpPr>
          <p:grpSp>
            <p:nvGrpSpPr>
              <p:cNvPr id="82" name="Group 67"/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87" name="Picture 345" descr="shadow_1_m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8" name="Rectangle 87"/>
                <p:cNvSpPr/>
                <p:nvPr/>
              </p:nvSpPr>
              <p:spPr>
                <a:xfrm>
                  <a:off x="2286492" y="1455127"/>
                  <a:ext cx="4640094" cy="1250224"/>
                </a:xfrm>
                <a:prstGeom prst="rect">
                  <a:avLst/>
                </a:prstGeom>
                <a:solidFill>
                  <a:schemeClr val="tx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/>
                  <a:endParaRPr lang="vi-VN" altLang="vi-V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2392606" y="1561266"/>
                  <a:ext cx="4443025" cy="102967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/>
                  <a:endParaRPr lang="vi-VN" altLang="vi-VN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83" name="Group 68"/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84" name="Right Triangle 83"/>
                <p:cNvSpPr/>
                <p:nvPr/>
              </p:nvSpPr>
              <p:spPr>
                <a:xfrm flipH="1">
                  <a:off x="2114228" y="2473777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/>
                  <a:endParaRPr lang="vi-VN" altLang="vi-V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5" name="Right Triangle 84"/>
                <p:cNvSpPr/>
                <p:nvPr/>
              </p:nvSpPr>
              <p:spPr>
                <a:xfrm flipH="1">
                  <a:off x="3449616" y="1304881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/>
                  <a:endParaRPr lang="vi-VN" altLang="vi-VN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6" name="Trapezoid 2"/>
                <p:cNvSpPr/>
                <p:nvPr/>
              </p:nvSpPr>
              <p:spPr>
                <a:xfrm rot="19191503">
                  <a:off x="1728357" y="1570914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ln/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</p:grpSp>
      <p:sp>
        <p:nvSpPr>
          <p:cNvPr id="106" name="5-Point Star 105"/>
          <p:cNvSpPr/>
          <p:nvPr/>
        </p:nvSpPr>
        <p:spPr bwMode="auto">
          <a:xfrm>
            <a:off x="6245225" y="3578225"/>
            <a:ext cx="561975" cy="568325"/>
          </a:xfrm>
          <a:prstGeom prst="star5">
            <a:avLst>
              <a:gd name="adj" fmla="val 26056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6258493" y="5486399"/>
            <a:ext cx="617269" cy="455157"/>
            <a:chOff x="5210175" y="2278856"/>
            <a:chExt cx="235744" cy="173831"/>
          </a:xfrm>
          <a:solidFill>
            <a:schemeClr val="tx2"/>
          </a:solidFill>
        </p:grpSpPr>
        <p:sp>
          <p:nvSpPr>
            <p:cNvPr id="108" name="Frame 107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6204156" y="1682472"/>
            <a:ext cx="638779" cy="718295"/>
            <a:chOff x="4290008" y="4767262"/>
            <a:chExt cx="902113" cy="1014412"/>
          </a:xfrm>
          <a:solidFill>
            <a:schemeClr val="accent3"/>
          </a:solidFill>
        </p:grpSpPr>
        <p:sp>
          <p:nvSpPr>
            <p:cNvPr id="111" name="Freeform 110"/>
            <p:cNvSpPr/>
            <p:nvPr/>
          </p:nvSpPr>
          <p:spPr>
            <a:xfrm>
              <a:off x="4444110" y="4922044"/>
              <a:ext cx="602358" cy="590550"/>
            </a:xfrm>
            <a:custGeom>
              <a:avLst/>
              <a:gdLst>
                <a:gd name="connsiteX0" fmla="*/ 107157 w 564357"/>
                <a:gd name="connsiteY0" fmla="*/ 600075 h 600075"/>
                <a:gd name="connsiteX1" fmla="*/ 107157 w 564357"/>
                <a:gd name="connsiteY1" fmla="*/ 531019 h 600075"/>
                <a:gd name="connsiteX2" fmla="*/ 0 w 564357"/>
                <a:gd name="connsiteY2" fmla="*/ 173831 h 600075"/>
                <a:gd name="connsiteX3" fmla="*/ 283369 w 564357"/>
                <a:gd name="connsiteY3" fmla="*/ 0 h 600075"/>
                <a:gd name="connsiteX4" fmla="*/ 526257 w 564357"/>
                <a:gd name="connsiteY4" fmla="*/ 138112 h 600075"/>
                <a:gd name="connsiteX5" fmla="*/ 564357 w 564357"/>
                <a:gd name="connsiteY5" fmla="*/ 407194 h 600075"/>
                <a:gd name="connsiteX6" fmla="*/ 445294 w 564357"/>
                <a:gd name="connsiteY6" fmla="*/ 557212 h 600075"/>
                <a:gd name="connsiteX7" fmla="*/ 445294 w 564357"/>
                <a:gd name="connsiteY7" fmla="*/ 588169 h 600075"/>
                <a:gd name="connsiteX8" fmla="*/ 342900 w 564357"/>
                <a:gd name="connsiteY8" fmla="*/ 588169 h 600075"/>
                <a:gd name="connsiteX9" fmla="*/ 342900 w 564357"/>
                <a:gd name="connsiteY9" fmla="*/ 481012 h 600075"/>
                <a:gd name="connsiteX10" fmla="*/ 476250 w 564357"/>
                <a:gd name="connsiteY10" fmla="*/ 307181 h 600075"/>
                <a:gd name="connsiteX11" fmla="*/ 285750 w 564357"/>
                <a:gd name="connsiteY11" fmla="*/ 119062 h 600075"/>
                <a:gd name="connsiteX12" fmla="*/ 92869 w 564357"/>
                <a:gd name="connsiteY12" fmla="*/ 316706 h 600075"/>
                <a:gd name="connsiteX13" fmla="*/ 207169 w 564357"/>
                <a:gd name="connsiteY13" fmla="*/ 485775 h 600075"/>
                <a:gd name="connsiteX14" fmla="*/ 207169 w 564357"/>
                <a:gd name="connsiteY14" fmla="*/ 592931 h 600075"/>
                <a:gd name="connsiteX15" fmla="*/ 107157 w 564357"/>
                <a:gd name="connsiteY15" fmla="*/ 600075 h 600075"/>
                <a:gd name="connsiteX0" fmla="*/ 109538 w 564357"/>
                <a:gd name="connsiteY0" fmla="*/ 590550 h 592931"/>
                <a:gd name="connsiteX1" fmla="*/ 107157 w 564357"/>
                <a:gd name="connsiteY1" fmla="*/ 531019 h 592931"/>
                <a:gd name="connsiteX2" fmla="*/ 0 w 564357"/>
                <a:gd name="connsiteY2" fmla="*/ 173831 h 592931"/>
                <a:gd name="connsiteX3" fmla="*/ 283369 w 564357"/>
                <a:gd name="connsiteY3" fmla="*/ 0 h 592931"/>
                <a:gd name="connsiteX4" fmla="*/ 526257 w 564357"/>
                <a:gd name="connsiteY4" fmla="*/ 138112 h 592931"/>
                <a:gd name="connsiteX5" fmla="*/ 564357 w 564357"/>
                <a:gd name="connsiteY5" fmla="*/ 407194 h 592931"/>
                <a:gd name="connsiteX6" fmla="*/ 445294 w 564357"/>
                <a:gd name="connsiteY6" fmla="*/ 557212 h 592931"/>
                <a:gd name="connsiteX7" fmla="*/ 445294 w 564357"/>
                <a:gd name="connsiteY7" fmla="*/ 588169 h 592931"/>
                <a:gd name="connsiteX8" fmla="*/ 342900 w 564357"/>
                <a:gd name="connsiteY8" fmla="*/ 588169 h 592931"/>
                <a:gd name="connsiteX9" fmla="*/ 342900 w 564357"/>
                <a:gd name="connsiteY9" fmla="*/ 481012 h 592931"/>
                <a:gd name="connsiteX10" fmla="*/ 476250 w 564357"/>
                <a:gd name="connsiteY10" fmla="*/ 307181 h 592931"/>
                <a:gd name="connsiteX11" fmla="*/ 285750 w 564357"/>
                <a:gd name="connsiteY11" fmla="*/ 119062 h 592931"/>
                <a:gd name="connsiteX12" fmla="*/ 92869 w 564357"/>
                <a:gd name="connsiteY12" fmla="*/ 316706 h 592931"/>
                <a:gd name="connsiteX13" fmla="*/ 207169 w 564357"/>
                <a:gd name="connsiteY13" fmla="*/ 485775 h 592931"/>
                <a:gd name="connsiteX14" fmla="*/ 207169 w 564357"/>
                <a:gd name="connsiteY14" fmla="*/ 592931 h 592931"/>
                <a:gd name="connsiteX15" fmla="*/ 109538 w 564357"/>
                <a:gd name="connsiteY15" fmla="*/ 590550 h 592931"/>
                <a:gd name="connsiteX0" fmla="*/ 121444 w 576263"/>
                <a:gd name="connsiteY0" fmla="*/ 590550 h 592931"/>
                <a:gd name="connsiteX1" fmla="*/ 119063 w 576263"/>
                <a:gd name="connsiteY1" fmla="*/ 531019 h 592931"/>
                <a:gd name="connsiteX2" fmla="*/ 11906 w 576263"/>
                <a:gd name="connsiteY2" fmla="*/ 173831 h 592931"/>
                <a:gd name="connsiteX3" fmla="*/ 295275 w 576263"/>
                <a:gd name="connsiteY3" fmla="*/ 0 h 592931"/>
                <a:gd name="connsiteX4" fmla="*/ 538163 w 576263"/>
                <a:gd name="connsiteY4" fmla="*/ 138112 h 592931"/>
                <a:gd name="connsiteX5" fmla="*/ 576263 w 576263"/>
                <a:gd name="connsiteY5" fmla="*/ 407194 h 592931"/>
                <a:gd name="connsiteX6" fmla="*/ 457200 w 576263"/>
                <a:gd name="connsiteY6" fmla="*/ 557212 h 592931"/>
                <a:gd name="connsiteX7" fmla="*/ 457200 w 576263"/>
                <a:gd name="connsiteY7" fmla="*/ 588169 h 592931"/>
                <a:gd name="connsiteX8" fmla="*/ 354806 w 576263"/>
                <a:gd name="connsiteY8" fmla="*/ 588169 h 592931"/>
                <a:gd name="connsiteX9" fmla="*/ 354806 w 576263"/>
                <a:gd name="connsiteY9" fmla="*/ 481012 h 592931"/>
                <a:gd name="connsiteX10" fmla="*/ 488156 w 576263"/>
                <a:gd name="connsiteY10" fmla="*/ 307181 h 592931"/>
                <a:gd name="connsiteX11" fmla="*/ 297656 w 576263"/>
                <a:gd name="connsiteY11" fmla="*/ 119062 h 592931"/>
                <a:gd name="connsiteX12" fmla="*/ 104775 w 576263"/>
                <a:gd name="connsiteY12" fmla="*/ 316706 h 592931"/>
                <a:gd name="connsiteX13" fmla="*/ 219075 w 576263"/>
                <a:gd name="connsiteY13" fmla="*/ 485775 h 592931"/>
                <a:gd name="connsiteX14" fmla="*/ 219075 w 576263"/>
                <a:gd name="connsiteY14" fmla="*/ 592931 h 592931"/>
                <a:gd name="connsiteX15" fmla="*/ 121444 w 576263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97304"/>
                <a:gd name="connsiteY0" fmla="*/ 590550 h 592931"/>
                <a:gd name="connsiteX1" fmla="*/ 123129 w 597304"/>
                <a:gd name="connsiteY1" fmla="*/ 531019 h 592931"/>
                <a:gd name="connsiteX2" fmla="*/ 15972 w 597304"/>
                <a:gd name="connsiteY2" fmla="*/ 173831 h 592931"/>
                <a:gd name="connsiteX3" fmla="*/ 299341 w 597304"/>
                <a:gd name="connsiteY3" fmla="*/ 0 h 592931"/>
                <a:gd name="connsiteX4" fmla="*/ 542229 w 597304"/>
                <a:gd name="connsiteY4" fmla="*/ 138112 h 592931"/>
                <a:gd name="connsiteX5" fmla="*/ 580329 w 597304"/>
                <a:gd name="connsiteY5" fmla="*/ 407194 h 592931"/>
                <a:gd name="connsiteX6" fmla="*/ 461266 w 597304"/>
                <a:gd name="connsiteY6" fmla="*/ 557212 h 592931"/>
                <a:gd name="connsiteX7" fmla="*/ 461266 w 597304"/>
                <a:gd name="connsiteY7" fmla="*/ 588169 h 592931"/>
                <a:gd name="connsiteX8" fmla="*/ 358872 w 597304"/>
                <a:gd name="connsiteY8" fmla="*/ 588169 h 592931"/>
                <a:gd name="connsiteX9" fmla="*/ 358872 w 597304"/>
                <a:gd name="connsiteY9" fmla="*/ 481012 h 592931"/>
                <a:gd name="connsiteX10" fmla="*/ 492222 w 597304"/>
                <a:gd name="connsiteY10" fmla="*/ 307181 h 592931"/>
                <a:gd name="connsiteX11" fmla="*/ 301722 w 597304"/>
                <a:gd name="connsiteY11" fmla="*/ 119062 h 592931"/>
                <a:gd name="connsiteX12" fmla="*/ 108841 w 597304"/>
                <a:gd name="connsiteY12" fmla="*/ 316706 h 592931"/>
                <a:gd name="connsiteX13" fmla="*/ 223141 w 597304"/>
                <a:gd name="connsiteY13" fmla="*/ 485775 h 592931"/>
                <a:gd name="connsiteX14" fmla="*/ 223141 w 597304"/>
                <a:gd name="connsiteY14" fmla="*/ 592931 h 592931"/>
                <a:gd name="connsiteX15" fmla="*/ 125510 w 597304"/>
                <a:gd name="connsiteY15" fmla="*/ 590550 h 592931"/>
                <a:gd name="connsiteX0" fmla="*/ 125510 w 599510"/>
                <a:gd name="connsiteY0" fmla="*/ 590550 h 592931"/>
                <a:gd name="connsiteX1" fmla="*/ 123129 w 599510"/>
                <a:gd name="connsiteY1" fmla="*/ 531019 h 592931"/>
                <a:gd name="connsiteX2" fmla="*/ 15972 w 599510"/>
                <a:gd name="connsiteY2" fmla="*/ 173831 h 592931"/>
                <a:gd name="connsiteX3" fmla="*/ 299341 w 599510"/>
                <a:gd name="connsiteY3" fmla="*/ 0 h 592931"/>
                <a:gd name="connsiteX4" fmla="*/ 549373 w 599510"/>
                <a:gd name="connsiteY4" fmla="*/ 133349 h 592931"/>
                <a:gd name="connsiteX5" fmla="*/ 580329 w 599510"/>
                <a:gd name="connsiteY5" fmla="*/ 407194 h 592931"/>
                <a:gd name="connsiteX6" fmla="*/ 461266 w 599510"/>
                <a:gd name="connsiteY6" fmla="*/ 557212 h 592931"/>
                <a:gd name="connsiteX7" fmla="*/ 461266 w 599510"/>
                <a:gd name="connsiteY7" fmla="*/ 588169 h 592931"/>
                <a:gd name="connsiteX8" fmla="*/ 358872 w 599510"/>
                <a:gd name="connsiteY8" fmla="*/ 588169 h 592931"/>
                <a:gd name="connsiteX9" fmla="*/ 358872 w 599510"/>
                <a:gd name="connsiteY9" fmla="*/ 481012 h 592931"/>
                <a:gd name="connsiteX10" fmla="*/ 492222 w 599510"/>
                <a:gd name="connsiteY10" fmla="*/ 307181 h 592931"/>
                <a:gd name="connsiteX11" fmla="*/ 301722 w 599510"/>
                <a:gd name="connsiteY11" fmla="*/ 119062 h 592931"/>
                <a:gd name="connsiteX12" fmla="*/ 108841 w 599510"/>
                <a:gd name="connsiteY12" fmla="*/ 316706 h 592931"/>
                <a:gd name="connsiteX13" fmla="*/ 223141 w 599510"/>
                <a:gd name="connsiteY13" fmla="*/ 485775 h 592931"/>
                <a:gd name="connsiteX14" fmla="*/ 223141 w 599510"/>
                <a:gd name="connsiteY14" fmla="*/ 592931 h 592931"/>
                <a:gd name="connsiteX15" fmla="*/ 125510 w 599510"/>
                <a:gd name="connsiteY15" fmla="*/ 590550 h 592931"/>
                <a:gd name="connsiteX0" fmla="*/ 125510 w 599510"/>
                <a:gd name="connsiteY0" fmla="*/ 590550 h 592931"/>
                <a:gd name="connsiteX1" fmla="*/ 123129 w 599510"/>
                <a:gd name="connsiteY1" fmla="*/ 531019 h 592931"/>
                <a:gd name="connsiteX2" fmla="*/ 15972 w 599510"/>
                <a:gd name="connsiteY2" fmla="*/ 173831 h 592931"/>
                <a:gd name="connsiteX3" fmla="*/ 299341 w 599510"/>
                <a:gd name="connsiteY3" fmla="*/ 0 h 592931"/>
                <a:gd name="connsiteX4" fmla="*/ 549373 w 599510"/>
                <a:gd name="connsiteY4" fmla="*/ 133349 h 592931"/>
                <a:gd name="connsiteX5" fmla="*/ 580329 w 599510"/>
                <a:gd name="connsiteY5" fmla="*/ 407194 h 592931"/>
                <a:gd name="connsiteX6" fmla="*/ 461266 w 599510"/>
                <a:gd name="connsiteY6" fmla="*/ 557212 h 592931"/>
                <a:gd name="connsiteX7" fmla="*/ 461266 w 599510"/>
                <a:gd name="connsiteY7" fmla="*/ 588169 h 592931"/>
                <a:gd name="connsiteX8" fmla="*/ 358872 w 599510"/>
                <a:gd name="connsiteY8" fmla="*/ 588169 h 592931"/>
                <a:gd name="connsiteX9" fmla="*/ 358872 w 599510"/>
                <a:gd name="connsiteY9" fmla="*/ 481012 h 592931"/>
                <a:gd name="connsiteX10" fmla="*/ 492222 w 599510"/>
                <a:gd name="connsiteY10" fmla="*/ 307181 h 592931"/>
                <a:gd name="connsiteX11" fmla="*/ 301722 w 599510"/>
                <a:gd name="connsiteY11" fmla="*/ 119062 h 592931"/>
                <a:gd name="connsiteX12" fmla="*/ 108841 w 599510"/>
                <a:gd name="connsiteY12" fmla="*/ 316706 h 592931"/>
                <a:gd name="connsiteX13" fmla="*/ 223141 w 599510"/>
                <a:gd name="connsiteY13" fmla="*/ 485775 h 592931"/>
                <a:gd name="connsiteX14" fmla="*/ 223141 w 599510"/>
                <a:gd name="connsiteY14" fmla="*/ 592931 h 592931"/>
                <a:gd name="connsiteX15" fmla="*/ 125510 w 599510"/>
                <a:gd name="connsiteY15" fmla="*/ 590550 h 592931"/>
                <a:gd name="connsiteX0" fmla="*/ 125510 w 595939"/>
                <a:gd name="connsiteY0" fmla="*/ 590550 h 592931"/>
                <a:gd name="connsiteX1" fmla="*/ 123129 w 595939"/>
                <a:gd name="connsiteY1" fmla="*/ 531019 h 592931"/>
                <a:gd name="connsiteX2" fmla="*/ 15972 w 595939"/>
                <a:gd name="connsiteY2" fmla="*/ 173831 h 592931"/>
                <a:gd name="connsiteX3" fmla="*/ 299341 w 595939"/>
                <a:gd name="connsiteY3" fmla="*/ 0 h 592931"/>
                <a:gd name="connsiteX4" fmla="*/ 549373 w 595939"/>
                <a:gd name="connsiteY4" fmla="*/ 133349 h 592931"/>
                <a:gd name="connsiteX5" fmla="*/ 580329 w 595939"/>
                <a:gd name="connsiteY5" fmla="*/ 407194 h 592931"/>
                <a:gd name="connsiteX6" fmla="*/ 461266 w 595939"/>
                <a:gd name="connsiteY6" fmla="*/ 557212 h 592931"/>
                <a:gd name="connsiteX7" fmla="*/ 461266 w 595939"/>
                <a:gd name="connsiteY7" fmla="*/ 588169 h 592931"/>
                <a:gd name="connsiteX8" fmla="*/ 358872 w 595939"/>
                <a:gd name="connsiteY8" fmla="*/ 588169 h 592931"/>
                <a:gd name="connsiteX9" fmla="*/ 358872 w 595939"/>
                <a:gd name="connsiteY9" fmla="*/ 481012 h 592931"/>
                <a:gd name="connsiteX10" fmla="*/ 492222 w 595939"/>
                <a:gd name="connsiteY10" fmla="*/ 307181 h 592931"/>
                <a:gd name="connsiteX11" fmla="*/ 301722 w 595939"/>
                <a:gd name="connsiteY11" fmla="*/ 119062 h 592931"/>
                <a:gd name="connsiteX12" fmla="*/ 108841 w 595939"/>
                <a:gd name="connsiteY12" fmla="*/ 316706 h 592931"/>
                <a:gd name="connsiteX13" fmla="*/ 223141 w 595939"/>
                <a:gd name="connsiteY13" fmla="*/ 485775 h 592931"/>
                <a:gd name="connsiteX14" fmla="*/ 223141 w 595939"/>
                <a:gd name="connsiteY14" fmla="*/ 592931 h 592931"/>
                <a:gd name="connsiteX15" fmla="*/ 125510 w 595939"/>
                <a:gd name="connsiteY15" fmla="*/ 590550 h 592931"/>
                <a:gd name="connsiteX0" fmla="*/ 125510 w 595939"/>
                <a:gd name="connsiteY0" fmla="*/ 590550 h 592931"/>
                <a:gd name="connsiteX1" fmla="*/ 123129 w 595939"/>
                <a:gd name="connsiteY1" fmla="*/ 531019 h 592931"/>
                <a:gd name="connsiteX2" fmla="*/ 15972 w 595939"/>
                <a:gd name="connsiteY2" fmla="*/ 173831 h 592931"/>
                <a:gd name="connsiteX3" fmla="*/ 299341 w 595939"/>
                <a:gd name="connsiteY3" fmla="*/ 0 h 592931"/>
                <a:gd name="connsiteX4" fmla="*/ 549373 w 595939"/>
                <a:gd name="connsiteY4" fmla="*/ 133349 h 592931"/>
                <a:gd name="connsiteX5" fmla="*/ 580329 w 595939"/>
                <a:gd name="connsiteY5" fmla="*/ 407194 h 592931"/>
                <a:gd name="connsiteX6" fmla="*/ 461266 w 595939"/>
                <a:gd name="connsiteY6" fmla="*/ 557212 h 592931"/>
                <a:gd name="connsiteX7" fmla="*/ 461266 w 595939"/>
                <a:gd name="connsiteY7" fmla="*/ 588169 h 592931"/>
                <a:gd name="connsiteX8" fmla="*/ 358872 w 595939"/>
                <a:gd name="connsiteY8" fmla="*/ 588169 h 592931"/>
                <a:gd name="connsiteX9" fmla="*/ 358872 w 595939"/>
                <a:gd name="connsiteY9" fmla="*/ 481012 h 592931"/>
                <a:gd name="connsiteX10" fmla="*/ 492222 w 595939"/>
                <a:gd name="connsiteY10" fmla="*/ 307181 h 592931"/>
                <a:gd name="connsiteX11" fmla="*/ 301722 w 595939"/>
                <a:gd name="connsiteY11" fmla="*/ 119062 h 592931"/>
                <a:gd name="connsiteX12" fmla="*/ 108841 w 595939"/>
                <a:gd name="connsiteY12" fmla="*/ 316706 h 592931"/>
                <a:gd name="connsiteX13" fmla="*/ 223141 w 595939"/>
                <a:gd name="connsiteY13" fmla="*/ 485775 h 592931"/>
                <a:gd name="connsiteX14" fmla="*/ 223141 w 595939"/>
                <a:gd name="connsiteY14" fmla="*/ 592931 h 592931"/>
                <a:gd name="connsiteX15" fmla="*/ 125510 w 595939"/>
                <a:gd name="connsiteY15" fmla="*/ 590550 h 592931"/>
                <a:gd name="connsiteX0" fmla="*/ 125510 w 553955"/>
                <a:gd name="connsiteY0" fmla="*/ 590550 h 592931"/>
                <a:gd name="connsiteX1" fmla="*/ 123129 w 553955"/>
                <a:gd name="connsiteY1" fmla="*/ 531019 h 592931"/>
                <a:gd name="connsiteX2" fmla="*/ 15972 w 553955"/>
                <a:gd name="connsiteY2" fmla="*/ 173831 h 592931"/>
                <a:gd name="connsiteX3" fmla="*/ 299341 w 553955"/>
                <a:gd name="connsiteY3" fmla="*/ 0 h 592931"/>
                <a:gd name="connsiteX4" fmla="*/ 549373 w 553955"/>
                <a:gd name="connsiteY4" fmla="*/ 133349 h 592931"/>
                <a:gd name="connsiteX5" fmla="*/ 461266 w 553955"/>
                <a:gd name="connsiteY5" fmla="*/ 557212 h 592931"/>
                <a:gd name="connsiteX6" fmla="*/ 461266 w 553955"/>
                <a:gd name="connsiteY6" fmla="*/ 588169 h 592931"/>
                <a:gd name="connsiteX7" fmla="*/ 358872 w 553955"/>
                <a:gd name="connsiteY7" fmla="*/ 588169 h 592931"/>
                <a:gd name="connsiteX8" fmla="*/ 358872 w 553955"/>
                <a:gd name="connsiteY8" fmla="*/ 481012 h 592931"/>
                <a:gd name="connsiteX9" fmla="*/ 492222 w 553955"/>
                <a:gd name="connsiteY9" fmla="*/ 307181 h 592931"/>
                <a:gd name="connsiteX10" fmla="*/ 301722 w 553955"/>
                <a:gd name="connsiteY10" fmla="*/ 119062 h 592931"/>
                <a:gd name="connsiteX11" fmla="*/ 108841 w 553955"/>
                <a:gd name="connsiteY11" fmla="*/ 316706 h 592931"/>
                <a:gd name="connsiteX12" fmla="*/ 223141 w 553955"/>
                <a:gd name="connsiteY12" fmla="*/ 485775 h 592931"/>
                <a:gd name="connsiteX13" fmla="*/ 223141 w 553955"/>
                <a:gd name="connsiteY13" fmla="*/ 592931 h 592931"/>
                <a:gd name="connsiteX14" fmla="*/ 125510 w 553955"/>
                <a:gd name="connsiteY14" fmla="*/ 590550 h 592931"/>
                <a:gd name="connsiteX0" fmla="*/ 125510 w 596292"/>
                <a:gd name="connsiteY0" fmla="*/ 590550 h 592931"/>
                <a:gd name="connsiteX1" fmla="*/ 123129 w 596292"/>
                <a:gd name="connsiteY1" fmla="*/ 531019 h 592931"/>
                <a:gd name="connsiteX2" fmla="*/ 15972 w 596292"/>
                <a:gd name="connsiteY2" fmla="*/ 173831 h 592931"/>
                <a:gd name="connsiteX3" fmla="*/ 299341 w 596292"/>
                <a:gd name="connsiteY3" fmla="*/ 0 h 592931"/>
                <a:gd name="connsiteX4" fmla="*/ 549373 w 596292"/>
                <a:gd name="connsiteY4" fmla="*/ 133349 h 592931"/>
                <a:gd name="connsiteX5" fmla="*/ 461266 w 596292"/>
                <a:gd name="connsiteY5" fmla="*/ 557212 h 592931"/>
                <a:gd name="connsiteX6" fmla="*/ 461266 w 596292"/>
                <a:gd name="connsiteY6" fmla="*/ 588169 h 592931"/>
                <a:gd name="connsiteX7" fmla="*/ 358872 w 596292"/>
                <a:gd name="connsiteY7" fmla="*/ 588169 h 592931"/>
                <a:gd name="connsiteX8" fmla="*/ 358872 w 596292"/>
                <a:gd name="connsiteY8" fmla="*/ 481012 h 592931"/>
                <a:gd name="connsiteX9" fmla="*/ 492222 w 596292"/>
                <a:gd name="connsiteY9" fmla="*/ 307181 h 592931"/>
                <a:gd name="connsiteX10" fmla="*/ 301722 w 596292"/>
                <a:gd name="connsiteY10" fmla="*/ 119062 h 592931"/>
                <a:gd name="connsiteX11" fmla="*/ 108841 w 596292"/>
                <a:gd name="connsiteY11" fmla="*/ 316706 h 592931"/>
                <a:gd name="connsiteX12" fmla="*/ 223141 w 596292"/>
                <a:gd name="connsiteY12" fmla="*/ 485775 h 592931"/>
                <a:gd name="connsiteX13" fmla="*/ 223141 w 596292"/>
                <a:gd name="connsiteY13" fmla="*/ 592931 h 592931"/>
                <a:gd name="connsiteX14" fmla="*/ 125510 w 596292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58872 w 602358"/>
                <a:gd name="connsiteY8" fmla="*/ 48101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11957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0550"/>
                <a:gd name="connsiteX1" fmla="*/ 123129 w 602358"/>
                <a:gd name="connsiteY1" fmla="*/ 531019 h 590550"/>
                <a:gd name="connsiteX2" fmla="*/ 15972 w 602358"/>
                <a:gd name="connsiteY2" fmla="*/ 173831 h 590550"/>
                <a:gd name="connsiteX3" fmla="*/ 299341 w 602358"/>
                <a:gd name="connsiteY3" fmla="*/ 0 h 590550"/>
                <a:gd name="connsiteX4" fmla="*/ 549373 w 602358"/>
                <a:gd name="connsiteY4" fmla="*/ 133349 h 590550"/>
                <a:gd name="connsiteX5" fmla="*/ 461266 w 602358"/>
                <a:gd name="connsiteY5" fmla="*/ 557212 h 590550"/>
                <a:gd name="connsiteX6" fmla="*/ 461266 w 602358"/>
                <a:gd name="connsiteY6" fmla="*/ 588169 h 590550"/>
                <a:gd name="connsiteX7" fmla="*/ 358872 w 602358"/>
                <a:gd name="connsiteY7" fmla="*/ 588169 h 590550"/>
                <a:gd name="connsiteX8" fmla="*/ 368397 w 602358"/>
                <a:gd name="connsiteY8" fmla="*/ 500062 h 590550"/>
                <a:gd name="connsiteX9" fmla="*/ 492222 w 602358"/>
                <a:gd name="connsiteY9" fmla="*/ 307181 h 590550"/>
                <a:gd name="connsiteX10" fmla="*/ 304103 w 602358"/>
                <a:gd name="connsiteY10" fmla="*/ 102393 h 590550"/>
                <a:gd name="connsiteX11" fmla="*/ 108841 w 602358"/>
                <a:gd name="connsiteY11" fmla="*/ 316706 h 590550"/>
                <a:gd name="connsiteX12" fmla="*/ 215997 w 602358"/>
                <a:gd name="connsiteY12" fmla="*/ 495300 h 590550"/>
                <a:gd name="connsiteX13" fmla="*/ 223141 w 602358"/>
                <a:gd name="connsiteY13" fmla="*/ 583406 h 590550"/>
                <a:gd name="connsiteX14" fmla="*/ 125510 w 602358"/>
                <a:gd name="connsiteY14" fmla="*/ 590550 h 590550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0760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0550"/>
                <a:gd name="connsiteX1" fmla="*/ 123129 w 602358"/>
                <a:gd name="connsiteY1" fmla="*/ 531019 h 590550"/>
                <a:gd name="connsiteX2" fmla="*/ 15972 w 602358"/>
                <a:gd name="connsiteY2" fmla="*/ 173831 h 590550"/>
                <a:gd name="connsiteX3" fmla="*/ 299341 w 602358"/>
                <a:gd name="connsiteY3" fmla="*/ 0 h 590550"/>
                <a:gd name="connsiteX4" fmla="*/ 549373 w 602358"/>
                <a:gd name="connsiteY4" fmla="*/ 133349 h 590550"/>
                <a:gd name="connsiteX5" fmla="*/ 461266 w 602358"/>
                <a:gd name="connsiteY5" fmla="*/ 557212 h 590550"/>
                <a:gd name="connsiteX6" fmla="*/ 461266 w 602358"/>
                <a:gd name="connsiteY6" fmla="*/ 588169 h 590550"/>
                <a:gd name="connsiteX7" fmla="*/ 358872 w 602358"/>
                <a:gd name="connsiteY7" fmla="*/ 588169 h 590550"/>
                <a:gd name="connsiteX8" fmla="*/ 368397 w 602358"/>
                <a:gd name="connsiteY8" fmla="*/ 500062 h 590550"/>
                <a:gd name="connsiteX9" fmla="*/ 492222 w 602358"/>
                <a:gd name="connsiteY9" fmla="*/ 307181 h 590550"/>
                <a:gd name="connsiteX10" fmla="*/ 304103 w 602358"/>
                <a:gd name="connsiteY10" fmla="*/ 102393 h 590550"/>
                <a:gd name="connsiteX11" fmla="*/ 108841 w 602358"/>
                <a:gd name="connsiteY11" fmla="*/ 316706 h 590550"/>
                <a:gd name="connsiteX12" fmla="*/ 215997 w 602358"/>
                <a:gd name="connsiteY12" fmla="*/ 495300 h 590550"/>
                <a:gd name="connsiteX13" fmla="*/ 223141 w 602358"/>
                <a:gd name="connsiteY13" fmla="*/ 585787 h 590550"/>
                <a:gd name="connsiteX14" fmla="*/ 125510 w 602358"/>
                <a:gd name="connsiteY14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2358" h="590550">
                  <a:moveTo>
                    <a:pt x="125510" y="590550"/>
                  </a:moveTo>
                  <a:cubicBezTo>
                    <a:pt x="124716" y="570706"/>
                    <a:pt x="123923" y="550863"/>
                    <a:pt x="123129" y="531019"/>
                  </a:cubicBezTo>
                  <a:cubicBezTo>
                    <a:pt x="42166" y="507206"/>
                    <a:pt x="-34034" y="338138"/>
                    <a:pt x="15972" y="173831"/>
                  </a:cubicBezTo>
                  <a:cubicBezTo>
                    <a:pt x="77090" y="44450"/>
                    <a:pt x="178691" y="3174"/>
                    <a:pt x="299341" y="0"/>
                  </a:cubicBezTo>
                  <a:cubicBezTo>
                    <a:pt x="439835" y="7937"/>
                    <a:pt x="499366" y="58737"/>
                    <a:pt x="549373" y="133349"/>
                  </a:cubicBezTo>
                  <a:cubicBezTo>
                    <a:pt x="688279" y="373856"/>
                    <a:pt x="516432" y="512365"/>
                    <a:pt x="461266" y="557212"/>
                  </a:cubicBezTo>
                  <a:lnTo>
                    <a:pt x="461266" y="588169"/>
                  </a:lnTo>
                  <a:lnTo>
                    <a:pt x="358872" y="588169"/>
                  </a:lnTo>
                  <a:lnTo>
                    <a:pt x="368397" y="500062"/>
                  </a:lnTo>
                  <a:cubicBezTo>
                    <a:pt x="440628" y="454818"/>
                    <a:pt x="486666" y="392906"/>
                    <a:pt x="492222" y="307181"/>
                  </a:cubicBezTo>
                  <a:cubicBezTo>
                    <a:pt x="483490" y="175419"/>
                    <a:pt x="384272" y="107949"/>
                    <a:pt x="304103" y="102393"/>
                  </a:cubicBezTo>
                  <a:cubicBezTo>
                    <a:pt x="172341" y="111125"/>
                    <a:pt x="116778" y="186531"/>
                    <a:pt x="108841" y="316706"/>
                  </a:cubicBezTo>
                  <a:cubicBezTo>
                    <a:pt x="113603" y="434975"/>
                    <a:pt x="175515" y="460375"/>
                    <a:pt x="215997" y="495300"/>
                  </a:cubicBezTo>
                  <a:lnTo>
                    <a:pt x="223141" y="585787"/>
                  </a:lnTo>
                  <a:lnTo>
                    <a:pt x="125510" y="590550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4567238" y="5510213"/>
              <a:ext cx="346491" cy="271461"/>
            </a:xfrm>
            <a:custGeom>
              <a:avLst/>
              <a:gdLst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52411"/>
                <a:gd name="connsiteX1" fmla="*/ 345281 w 345281"/>
                <a:gd name="connsiteY1" fmla="*/ 0 h 252411"/>
                <a:gd name="connsiteX2" fmla="*/ 321468 w 345281"/>
                <a:gd name="connsiteY2" fmla="*/ 107156 h 252411"/>
                <a:gd name="connsiteX3" fmla="*/ 335756 w 345281"/>
                <a:gd name="connsiteY3" fmla="*/ 204787 h 252411"/>
                <a:gd name="connsiteX4" fmla="*/ 164306 w 345281"/>
                <a:gd name="connsiteY4" fmla="*/ 252411 h 252411"/>
                <a:gd name="connsiteX5" fmla="*/ 11906 w 345281"/>
                <a:gd name="connsiteY5" fmla="*/ 200025 h 252411"/>
                <a:gd name="connsiteX6" fmla="*/ 38100 w 345281"/>
                <a:gd name="connsiteY6" fmla="*/ 95250 h 252411"/>
                <a:gd name="connsiteX7" fmla="*/ 0 w 345281"/>
                <a:gd name="connsiteY7" fmla="*/ 0 h 252411"/>
                <a:gd name="connsiteX0" fmla="*/ 0 w 345281"/>
                <a:gd name="connsiteY0" fmla="*/ 0 h 252595"/>
                <a:gd name="connsiteX1" fmla="*/ 345281 w 345281"/>
                <a:gd name="connsiteY1" fmla="*/ 0 h 252595"/>
                <a:gd name="connsiteX2" fmla="*/ 321468 w 345281"/>
                <a:gd name="connsiteY2" fmla="*/ 107156 h 252595"/>
                <a:gd name="connsiteX3" fmla="*/ 335756 w 345281"/>
                <a:gd name="connsiteY3" fmla="*/ 204787 h 252595"/>
                <a:gd name="connsiteX4" fmla="*/ 164306 w 345281"/>
                <a:gd name="connsiteY4" fmla="*/ 252411 h 252595"/>
                <a:gd name="connsiteX5" fmla="*/ 11906 w 345281"/>
                <a:gd name="connsiteY5" fmla="*/ 200025 h 252595"/>
                <a:gd name="connsiteX6" fmla="*/ 38100 w 345281"/>
                <a:gd name="connsiteY6" fmla="*/ 95250 h 252595"/>
                <a:gd name="connsiteX7" fmla="*/ 0 w 345281"/>
                <a:gd name="connsiteY7" fmla="*/ 0 h 252595"/>
                <a:gd name="connsiteX0" fmla="*/ 0 w 345281"/>
                <a:gd name="connsiteY0" fmla="*/ 0 h 271527"/>
                <a:gd name="connsiteX1" fmla="*/ 345281 w 345281"/>
                <a:gd name="connsiteY1" fmla="*/ 0 h 271527"/>
                <a:gd name="connsiteX2" fmla="*/ 321468 w 345281"/>
                <a:gd name="connsiteY2" fmla="*/ 107156 h 271527"/>
                <a:gd name="connsiteX3" fmla="*/ 335756 w 345281"/>
                <a:gd name="connsiteY3" fmla="*/ 204787 h 271527"/>
                <a:gd name="connsiteX4" fmla="*/ 171449 w 345281"/>
                <a:gd name="connsiteY4" fmla="*/ 271461 h 271527"/>
                <a:gd name="connsiteX5" fmla="*/ 11906 w 345281"/>
                <a:gd name="connsiteY5" fmla="*/ 200025 h 271527"/>
                <a:gd name="connsiteX6" fmla="*/ 38100 w 345281"/>
                <a:gd name="connsiteY6" fmla="*/ 95250 h 271527"/>
                <a:gd name="connsiteX7" fmla="*/ 0 w 345281"/>
                <a:gd name="connsiteY7" fmla="*/ 0 h 271527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6941"/>
                <a:gd name="connsiteY0" fmla="*/ 0 h 271461"/>
                <a:gd name="connsiteX1" fmla="*/ 345281 w 346941"/>
                <a:gd name="connsiteY1" fmla="*/ 0 h 271461"/>
                <a:gd name="connsiteX2" fmla="*/ 321468 w 346941"/>
                <a:gd name="connsiteY2" fmla="*/ 107156 h 271461"/>
                <a:gd name="connsiteX3" fmla="*/ 335756 w 346941"/>
                <a:gd name="connsiteY3" fmla="*/ 204787 h 271461"/>
                <a:gd name="connsiteX4" fmla="*/ 171449 w 346941"/>
                <a:gd name="connsiteY4" fmla="*/ 271461 h 271461"/>
                <a:gd name="connsiteX5" fmla="*/ 11906 w 346941"/>
                <a:gd name="connsiteY5" fmla="*/ 200025 h 271461"/>
                <a:gd name="connsiteX6" fmla="*/ 38100 w 346941"/>
                <a:gd name="connsiteY6" fmla="*/ 95250 h 271461"/>
                <a:gd name="connsiteX7" fmla="*/ 0 w 346941"/>
                <a:gd name="connsiteY7" fmla="*/ 0 h 271461"/>
                <a:gd name="connsiteX0" fmla="*/ 0 w 346491"/>
                <a:gd name="connsiteY0" fmla="*/ 0 h 271461"/>
                <a:gd name="connsiteX1" fmla="*/ 345281 w 346491"/>
                <a:gd name="connsiteY1" fmla="*/ 0 h 271461"/>
                <a:gd name="connsiteX2" fmla="*/ 314324 w 346491"/>
                <a:gd name="connsiteY2" fmla="*/ 100012 h 271461"/>
                <a:gd name="connsiteX3" fmla="*/ 335756 w 346491"/>
                <a:gd name="connsiteY3" fmla="*/ 204787 h 271461"/>
                <a:gd name="connsiteX4" fmla="*/ 171449 w 346491"/>
                <a:gd name="connsiteY4" fmla="*/ 271461 h 271461"/>
                <a:gd name="connsiteX5" fmla="*/ 11906 w 346491"/>
                <a:gd name="connsiteY5" fmla="*/ 200025 h 271461"/>
                <a:gd name="connsiteX6" fmla="*/ 38100 w 346491"/>
                <a:gd name="connsiteY6" fmla="*/ 95250 h 271461"/>
                <a:gd name="connsiteX7" fmla="*/ 0 w 346491"/>
                <a:gd name="connsiteY7" fmla="*/ 0 h 27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1" h="271461">
                  <a:moveTo>
                    <a:pt x="0" y="0"/>
                  </a:moveTo>
                  <a:lnTo>
                    <a:pt x="345281" y="0"/>
                  </a:lnTo>
                  <a:cubicBezTo>
                    <a:pt x="351630" y="45244"/>
                    <a:pt x="331787" y="71436"/>
                    <a:pt x="314324" y="100012"/>
                  </a:cubicBezTo>
                  <a:cubicBezTo>
                    <a:pt x="330993" y="125412"/>
                    <a:pt x="352425" y="167481"/>
                    <a:pt x="335756" y="204787"/>
                  </a:cubicBezTo>
                  <a:cubicBezTo>
                    <a:pt x="283369" y="236537"/>
                    <a:pt x="223837" y="263523"/>
                    <a:pt x="171449" y="271461"/>
                  </a:cubicBezTo>
                  <a:cubicBezTo>
                    <a:pt x="111124" y="265906"/>
                    <a:pt x="69850" y="246062"/>
                    <a:pt x="11906" y="200025"/>
                  </a:cubicBezTo>
                  <a:cubicBezTo>
                    <a:pt x="3968" y="160338"/>
                    <a:pt x="5556" y="130175"/>
                    <a:pt x="38100" y="95250"/>
                  </a:cubicBezTo>
                  <a:cubicBezTo>
                    <a:pt x="20638" y="70644"/>
                    <a:pt x="3175" y="60325"/>
                    <a:pt x="0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4698201" y="4767262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4" name="Rounded Rectangle 113"/>
            <p:cNvSpPr/>
            <p:nvPr/>
          </p:nvSpPr>
          <p:spPr>
            <a:xfrm rot="2620869">
              <a:off x="5017892" y="4912519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5" name="Rounded Rectangle 114"/>
            <p:cNvSpPr/>
            <p:nvPr/>
          </p:nvSpPr>
          <p:spPr>
            <a:xfrm rot="6417779">
              <a:off x="5094491" y="5261143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6" name="Rounded Rectangle 115"/>
            <p:cNvSpPr/>
            <p:nvPr/>
          </p:nvSpPr>
          <p:spPr>
            <a:xfrm rot="18979131" flipH="1">
              <a:off x="4378730" y="4919661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7" name="Rounded Rectangle 116"/>
            <p:cNvSpPr/>
            <p:nvPr/>
          </p:nvSpPr>
          <p:spPr>
            <a:xfrm rot="15182221" flipH="1">
              <a:off x="4311439" y="5261143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2851150" y="1776125"/>
            <a:ext cx="3206750" cy="58477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</a:rPr>
              <a:t>Bài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</a:rPr>
              <a:t>Toán</a:t>
            </a:r>
            <a:endParaRPr lang="en-US" sz="3200" b="1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2851150" y="3570000"/>
            <a:ext cx="3206750" cy="58477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</a:rPr>
              <a:t>Phân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</a:rPr>
              <a:t>Tích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</a:rPr>
              <a:t> </a:t>
            </a:r>
            <a:endParaRPr lang="en-US" sz="3200" b="1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851150" y="5402769"/>
            <a:ext cx="3206750" cy="58477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</a:rPr>
              <a:t>Thiết</a:t>
            </a: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Arial" pitchFamily="34" charset="0"/>
              </a:rPr>
              <a:t>Kế</a:t>
            </a:r>
            <a:endParaRPr lang="en-US" sz="3200" b="1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121" name="Rectangle 120"/>
          <p:cNvSpPr/>
          <p:nvPr/>
        </p:nvSpPr>
        <p:spPr>
          <a:xfrm rot="19126099">
            <a:off x="1561109" y="1475165"/>
            <a:ext cx="1828800" cy="338138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Nội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dung 01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 rot="19126099">
            <a:off x="1485433" y="3303769"/>
            <a:ext cx="1828800" cy="33972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srgbClr val="FFFF00"/>
                </a:solidFill>
                <a:latin typeface="Arial" pitchFamily="34" charset="0"/>
              </a:rPr>
              <a:t>Nội</a:t>
            </a:r>
            <a:r>
              <a:rPr lang="en-US" sz="1600" b="1" dirty="0">
                <a:solidFill>
                  <a:srgbClr val="FFFF00"/>
                </a:solidFill>
                <a:latin typeface="Arial" pitchFamily="34" charset="0"/>
              </a:rPr>
              <a:t> dung 02</a:t>
            </a:r>
          </a:p>
        </p:txBody>
      </p:sp>
      <p:sp>
        <p:nvSpPr>
          <p:cNvPr id="123" name="Rectangle 122"/>
          <p:cNvSpPr/>
          <p:nvPr/>
        </p:nvSpPr>
        <p:spPr>
          <a:xfrm rot="19126099">
            <a:off x="1484909" y="5132765"/>
            <a:ext cx="1828800" cy="33813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srgbClr val="002060"/>
                </a:solidFill>
                <a:latin typeface="Arial" pitchFamily="34" charset="0"/>
              </a:rPr>
              <a:t>Nội</a:t>
            </a:r>
            <a:r>
              <a:rPr lang="en-US" sz="1600" b="1" dirty="0">
                <a:solidFill>
                  <a:srgbClr val="002060"/>
                </a:solidFill>
                <a:latin typeface="Arial" pitchFamily="34" charset="0"/>
              </a:rPr>
              <a:t> dung 03</a:t>
            </a:r>
          </a:p>
        </p:txBody>
      </p:sp>
    </p:spTree>
    <p:extLst>
      <p:ext uri="{BB962C8B-B14F-4D97-AF65-F5344CB8AC3E}">
        <p14:creationId xmlns:p14="http://schemas.microsoft.com/office/powerpoint/2010/main" val="46712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build="allAtOnce"/>
      <p:bldP spid="119" grpId="0" build="allAtOnce"/>
      <p:bldP spid="120" grpId="0"/>
      <p:bldP spid="121" grpId="0" build="allAtOnce"/>
      <p:bldP spid="122" grpId="0" build="allAtOnce"/>
      <p:bldP spid="123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Các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Chức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Năng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524001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3.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Xem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danh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mục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học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phần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5" name="Picture 4" descr="u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57400"/>
            <a:ext cx="8538566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Các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Chức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Năng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5240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4.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Chương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trình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đào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tạo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6" name="Picture 5" descr="u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34" y="2057400"/>
            <a:ext cx="8538566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Các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Chức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Năng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524001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5.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Xem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bảng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điểm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cá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nhân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7" name="Picture 6" descr="u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57400"/>
            <a:ext cx="8538567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Các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Chức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Năng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524001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6.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Xem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kết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quả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tích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lũy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6" name="Picture 5" descr="u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59742"/>
            <a:ext cx="8534400" cy="47982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Các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Chức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Năng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524001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7.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Xem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danh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sách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lớp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học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5" name="Picture 4" descr="u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57400"/>
            <a:ext cx="8538567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Các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Chức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Năng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524001"/>
            <a:ext cx="502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8. </a:t>
            </a:r>
            <a:r>
              <a:rPr lang="en-US" sz="2800" b="1" dirty="0" err="1" smtClean="0">
                <a:solidFill>
                  <a:srgbClr val="0000FF"/>
                </a:solidFill>
              </a:rPr>
              <a:t>Đăng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ký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học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tập</a:t>
            </a:r>
            <a:endParaRPr lang="en-US" sz="2800" b="1" dirty="0" smtClean="0">
              <a:solidFill>
                <a:srgbClr val="0000FF"/>
              </a:solidFill>
            </a:endParaRPr>
          </a:p>
          <a:p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6" name="Picture 5" descr="u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57400"/>
            <a:ext cx="8538567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Các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Chức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Năng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524001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9. </a:t>
            </a:r>
            <a:r>
              <a:rPr lang="en-US" sz="2800" b="1" dirty="0" err="1" smtClean="0">
                <a:solidFill>
                  <a:srgbClr val="0000FF"/>
                </a:solidFill>
              </a:rPr>
              <a:t>Xem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danh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sách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lớp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đã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đăng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ký</a:t>
            </a:r>
            <a:endParaRPr lang="en-US" sz="2800" b="1" dirty="0" smtClean="0">
              <a:solidFill>
                <a:srgbClr val="0000FF"/>
              </a:solidFill>
            </a:endParaRPr>
          </a:p>
          <a:p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6" name="Picture 5" descr="u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59743"/>
            <a:ext cx="8534400" cy="47982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Các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Chức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Năng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524001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10.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Xem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danh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sách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lớp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sinh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viên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6" name="Picture 5" descr="u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2057400"/>
            <a:ext cx="8538567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 err="1" smtClean="0">
                <a:solidFill>
                  <a:schemeClr val="tx1"/>
                </a:solidFill>
              </a:rPr>
              <a:t>Các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Chức</a:t>
            </a:r>
            <a:r>
              <a:rPr lang="en-US" sz="4400" b="1" kern="0" dirty="0" smtClean="0">
                <a:solidFill>
                  <a:schemeClr val="tx1"/>
                </a:solidFill>
              </a:rPr>
              <a:t> </a:t>
            </a:r>
            <a:r>
              <a:rPr lang="en-US" sz="4400" b="1" kern="0" dirty="0" err="1" smtClean="0">
                <a:solidFill>
                  <a:schemeClr val="tx1"/>
                </a:solidFill>
              </a:rPr>
              <a:t>Năng</a:t>
            </a:r>
            <a:endParaRPr lang="vi-VN" sz="4400" b="1" kern="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524001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11.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Xem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thời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khóa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</a:rPr>
              <a:t>biểu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5" name="Picture 4" descr="u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57400"/>
            <a:ext cx="8538567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944562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Hướng</a:t>
            </a:r>
            <a:r>
              <a:rPr kumimoji="0" lang="en-US" sz="4400" b="1" i="0" u="none" strike="noStrike" kern="0" cap="none" spc="0" normalizeH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4400" b="1" i="0" u="none" strike="noStrike" kern="0" cap="none" spc="0" normalizeH="0" noProof="0" dirty="0" err="1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Phát</a:t>
            </a:r>
            <a:r>
              <a:rPr kumimoji="0" lang="en-US" sz="4400" b="1" i="0" u="none" strike="noStrike" kern="0" cap="none" spc="0" normalizeH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4400" b="1" i="0" u="none" strike="noStrike" kern="0" cap="none" spc="0" normalizeH="0" noProof="0" dirty="0" err="1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Triển</a:t>
            </a:r>
            <a:endParaRPr kumimoji="0" lang="vi-VN" sz="4400" b="1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27432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533400" y="1219200"/>
            <a:ext cx="8305800" cy="5201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Giao</a:t>
            </a: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diện</a:t>
            </a: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thân</a:t>
            </a: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thiện</a:t>
            </a: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hơn</a:t>
            </a: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.</a:t>
            </a: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+mj-lt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Tăng</a:t>
            </a: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tính</a:t>
            </a:r>
            <a:r>
              <a:rPr kumimoji="0" lang="en-US" sz="22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bảo</a:t>
            </a: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mật</a:t>
            </a: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và</a:t>
            </a: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tốc</a:t>
            </a: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độ</a:t>
            </a: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truy</a:t>
            </a: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cập</a:t>
            </a: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.</a:t>
            </a:r>
            <a:endParaRPr kumimoji="0" lang="en-US" altLang="ja-JP" sz="22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+mj-lt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Mở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rộng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chức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năng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cho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admin: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Tự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động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thông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báo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tới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sinh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viên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về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việc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hủy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lớp</a:t>
            </a:r>
            <a:endParaRPr kumimoji="0" lang="en-US" altLang="ja-JP" sz="22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+mj-lt"/>
              <a:ea typeface="MS Mincho" pitchFamily="49" charset="-128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Thông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báo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điểm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mới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khi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có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điểm</a:t>
            </a:r>
            <a:endParaRPr kumimoji="0" lang="en-US" altLang="ja-JP" sz="22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+mj-lt"/>
              <a:ea typeface="MS Mincho" pitchFamily="49" charset="-128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Yêu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cầu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thêm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thông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tin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khi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ea typeface="MS Mincho" pitchFamily="49" charset="-128"/>
                <a:cs typeface="Times New Roman" pitchFamily="18" charset="0"/>
              </a:rPr>
              <a:t>thiếu</a:t>
            </a:r>
            <a:endParaRPr kumimoji="0" lang="en-US" altLang="ja-JP" sz="22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+mj-lt"/>
              <a:ea typeface="MS Mincho" pitchFamily="49" charset="-128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Quản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lý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giáo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viên</a:t>
            </a:r>
            <a:endParaRPr lang="en-US" altLang="ja-JP" sz="2200" b="1" dirty="0" smtClean="0">
              <a:solidFill>
                <a:schemeClr val="tx1">
                  <a:lumMod val="75000"/>
                </a:schemeClr>
              </a:solidFill>
              <a:latin typeface="+mj-lt"/>
              <a:ea typeface="MS Mincho" pitchFamily="49" charset="-128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Thêm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quyền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truy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cập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,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quyền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riêng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tư</a:t>
            </a:r>
            <a:endParaRPr lang="en-US" altLang="ja-JP" sz="2200" b="1" dirty="0" smtClean="0">
              <a:solidFill>
                <a:schemeClr val="tx1">
                  <a:lumMod val="75000"/>
                </a:schemeClr>
              </a:solidFill>
              <a:latin typeface="+mj-lt"/>
              <a:ea typeface="MS Mincho" pitchFamily="49" charset="-128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ja-JP" sz="2200" b="1" dirty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Cấp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lại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mật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khẩu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cho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sinh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ea typeface="MS Mincho" pitchFamily="49" charset="-128"/>
                <a:cs typeface="Times New Roman" pitchFamily="18" charset="0"/>
              </a:rPr>
              <a:t>viên</a:t>
            </a:r>
            <a:endParaRPr lang="en-US" altLang="ja-JP" sz="2200" b="1" dirty="0" smtClean="0">
              <a:solidFill>
                <a:schemeClr val="tx1">
                  <a:lumMod val="75000"/>
                </a:schemeClr>
              </a:solidFill>
              <a:latin typeface="+mj-lt"/>
              <a:ea typeface="MS Mincho" pitchFamily="49" charset="-128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 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Phát</a:t>
            </a:r>
            <a:r>
              <a:rPr kumimoji="0" lang="en-US" altLang="ja-JP" sz="22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 </a:t>
            </a:r>
            <a:r>
              <a:rPr kumimoji="0" lang="en-US" altLang="ja-JP" sz="2200" b="1" i="0" u="none" strike="noStrike" cap="none" normalizeH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triển</a:t>
            </a:r>
            <a:r>
              <a:rPr kumimoji="0" lang="en-US" altLang="ja-JP" sz="22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 </a:t>
            </a:r>
            <a:r>
              <a:rPr kumimoji="0" lang="en-US" altLang="ja-JP" sz="2200" b="1" i="0" u="none" strike="noStrike" cap="none" normalizeH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thêm</a:t>
            </a:r>
            <a:r>
              <a:rPr kumimoji="0" lang="en-US" altLang="ja-JP" sz="22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 </a:t>
            </a:r>
            <a:r>
              <a:rPr kumimoji="0" lang="en-US" altLang="ja-JP" sz="2200" b="1" i="0" u="none" strike="noStrike" cap="none" normalizeH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một</a:t>
            </a:r>
            <a:r>
              <a:rPr kumimoji="0" lang="en-US" altLang="ja-JP" sz="22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 </a:t>
            </a:r>
            <a:r>
              <a:rPr kumimoji="0" lang="en-US" altLang="ja-JP" sz="2200" b="1" i="0" u="none" strike="noStrike" cap="none" normalizeH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số</a:t>
            </a:r>
            <a:r>
              <a:rPr kumimoji="0" lang="en-US" altLang="ja-JP" sz="22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 </a:t>
            </a:r>
            <a:r>
              <a:rPr kumimoji="0" lang="en-US" altLang="ja-JP" sz="2200" b="1" i="0" u="none" strike="noStrike" cap="none" normalizeH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chức</a:t>
            </a:r>
            <a:r>
              <a:rPr kumimoji="0" lang="en-US" altLang="ja-JP" sz="22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 </a:t>
            </a:r>
            <a:r>
              <a:rPr kumimoji="0" lang="en-US" altLang="ja-JP" sz="2200" b="1" i="0" u="none" strike="noStrike" cap="none" normalizeH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năng</a:t>
            </a:r>
            <a:r>
              <a:rPr kumimoji="0" lang="en-US" altLang="ja-JP" sz="22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 </a:t>
            </a:r>
            <a:r>
              <a:rPr kumimoji="0" lang="en-US" altLang="ja-JP" sz="2200" b="1" i="0" u="none" strike="noStrike" cap="none" normalizeH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cho</a:t>
            </a:r>
            <a:r>
              <a:rPr kumimoji="0" lang="en-US" altLang="ja-JP" sz="22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 </a:t>
            </a:r>
            <a:r>
              <a:rPr kumimoji="0" lang="en-US" altLang="ja-JP" sz="2200" b="1" i="0" u="none" strike="noStrike" cap="none" normalizeH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sinh</a:t>
            </a:r>
            <a:r>
              <a:rPr kumimoji="0" lang="en-US" altLang="ja-JP" sz="22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 </a:t>
            </a:r>
            <a:r>
              <a:rPr kumimoji="0" lang="en-US" altLang="ja-JP" sz="2200" b="1" i="0" u="none" strike="noStrike" cap="none" normalizeH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viên</a:t>
            </a:r>
            <a:r>
              <a:rPr kumimoji="0" lang="en-US" altLang="ja-JP" sz="22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ja-JP" sz="2200" b="1" baseline="0" dirty="0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Tùy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chỉnh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trang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cá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nhân</a:t>
            </a:r>
            <a:endParaRPr lang="en-US" altLang="ja-JP" sz="2200" b="1" dirty="0" smtClean="0">
              <a:solidFill>
                <a:schemeClr val="tx1">
                  <a:lumMod val="75000"/>
                </a:schemeClr>
              </a:solidFill>
              <a:latin typeface="+mj-lt"/>
              <a:cs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Trao</a:t>
            </a:r>
            <a:r>
              <a:rPr kumimoji="0" lang="en-US" altLang="ja-JP" sz="2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 </a:t>
            </a:r>
            <a:r>
              <a:rPr kumimoji="0" lang="en-US" altLang="ja-JP" sz="22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đổi</a:t>
            </a:r>
            <a:r>
              <a:rPr kumimoji="0" lang="en-US" altLang="ja-JP" sz="22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, </a:t>
            </a:r>
            <a:r>
              <a:rPr kumimoji="0" lang="en-US" altLang="ja-JP" sz="2200" b="1" i="0" u="none" strike="noStrike" cap="none" normalizeH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liên</a:t>
            </a:r>
            <a:r>
              <a:rPr kumimoji="0" lang="en-US" altLang="ja-JP" sz="22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 </a:t>
            </a:r>
            <a:r>
              <a:rPr kumimoji="0" lang="en-US" altLang="ja-JP" sz="2200" b="1" i="0" u="none" strike="noStrike" cap="none" normalizeH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hệ</a:t>
            </a:r>
            <a:r>
              <a:rPr kumimoji="0" lang="en-US" altLang="ja-JP" sz="22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 </a:t>
            </a:r>
            <a:r>
              <a:rPr kumimoji="0" lang="en-US" altLang="ja-JP" sz="2200" b="1" i="0" u="none" strike="noStrike" cap="none" normalizeH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với</a:t>
            </a:r>
            <a:r>
              <a:rPr kumimoji="0" lang="en-US" altLang="ja-JP" sz="22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 admin qua mail, </a:t>
            </a:r>
            <a:r>
              <a:rPr kumimoji="0" lang="en-US" altLang="ja-JP" sz="2200" b="1" i="0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j-lt"/>
                <a:cs typeface="Arial" pitchFamily="34" charset="0"/>
              </a:rPr>
              <a:t>message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Tra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cứu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biểu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đồ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học</a:t>
            </a:r>
            <a:r>
              <a:rPr lang="en-US" altLang="ja-JP" sz="2200" b="1" dirty="0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ja-JP" sz="2200" b="1" dirty="0" err="1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tập</a:t>
            </a:r>
            <a:endParaRPr kumimoji="0" lang="en-US" altLang="ja-JP" sz="2200" b="1" i="0" u="none" strike="noStrike" cap="none" normalizeH="0" dirty="0" smtClean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+mj-lt"/>
              <a:cs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ja-JP" sz="2200" b="1" baseline="0" dirty="0" smtClean="0">
                <a:solidFill>
                  <a:schemeClr val="tx1">
                    <a:lumMod val="75000"/>
                  </a:schemeClr>
                </a:solidFill>
                <a:latin typeface="+mj-lt"/>
                <a:cs typeface="Arial" pitchFamily="34" charset="0"/>
              </a:rPr>
              <a:t> …</a:t>
            </a:r>
            <a:endParaRPr kumimoji="0" lang="en-US" altLang="ja-JP" sz="22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smtClean="0"/>
              <a:t>1.Bài </a:t>
            </a:r>
            <a:r>
              <a:rPr lang="en-US" b="1" dirty="0" err="1" smtClean="0"/>
              <a:t>Toán</a:t>
            </a:r>
            <a:endParaRPr lang="vi-V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229600" cy="2895600"/>
          </a:xfrm>
        </p:spPr>
        <p:txBody>
          <a:bodyPr/>
          <a:lstStyle/>
          <a:p>
            <a:r>
              <a:rPr lang="en-US" sz="2800" b="1" dirty="0" err="1" smtClean="0"/>
              <a:t>Lý</a:t>
            </a:r>
            <a:r>
              <a:rPr lang="en-US" sz="2800" b="1" dirty="0" smtClean="0"/>
              <a:t> do </a:t>
            </a:r>
            <a:r>
              <a:rPr lang="en-US" sz="2800" b="1" dirty="0" err="1" smtClean="0"/>
              <a:t>chọn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đề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tài</a:t>
            </a:r>
            <a:r>
              <a:rPr lang="en-US" sz="2800" b="1" dirty="0" smtClean="0"/>
              <a:t>:</a:t>
            </a:r>
          </a:p>
          <a:p>
            <a:pPr>
              <a:buFont typeface="Symbol" pitchFamily="18" charset="2"/>
              <a:buChar char="-"/>
            </a:pPr>
            <a:r>
              <a:rPr lang="en-US" sz="2800" b="1" dirty="0" err="1" smtClean="0"/>
              <a:t>Công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nghệ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thông</a:t>
            </a:r>
            <a:r>
              <a:rPr lang="en-US" sz="2800" b="1" dirty="0" smtClean="0"/>
              <a:t> tin </a:t>
            </a:r>
            <a:r>
              <a:rPr lang="en-US" sz="2800" b="1" dirty="0" err="1" smtClean="0"/>
              <a:t>ngày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càng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phát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triển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các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hệ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thống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quản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lý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đều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được</a:t>
            </a:r>
            <a:r>
              <a:rPr lang="en-US" sz="2800" b="1" dirty="0" smtClean="0"/>
              <a:t> tin </a:t>
            </a:r>
            <a:r>
              <a:rPr lang="en-US" sz="2800" b="1" dirty="0" err="1" smtClean="0"/>
              <a:t>học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hóa</a:t>
            </a:r>
            <a:endParaRPr lang="en-US" sz="2800" b="1" dirty="0" smtClean="0"/>
          </a:p>
          <a:p>
            <a:pPr>
              <a:buFont typeface="Symbol" pitchFamily="18" charset="2"/>
              <a:buChar char="-"/>
            </a:pPr>
            <a:r>
              <a:rPr lang="en-US" sz="2800" b="1" dirty="0" err="1" smtClean="0"/>
              <a:t>Hệ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thống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quản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lý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sinh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viên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yêu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cầu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việc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quản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lý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đơn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giản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thuận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tiện</a:t>
            </a:r>
            <a:r>
              <a:rPr lang="en-US" sz="2800" b="1" dirty="0" smtClean="0"/>
              <a:t>; </a:t>
            </a:r>
            <a:r>
              <a:rPr lang="en-US" sz="2800" b="1" dirty="0" err="1" smtClean="0"/>
              <a:t>sinh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viên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đăng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ký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học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tra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cứu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thông</a:t>
            </a:r>
            <a:r>
              <a:rPr lang="en-US" sz="2800" b="1" dirty="0" smtClean="0"/>
              <a:t> tin </a:t>
            </a:r>
            <a:r>
              <a:rPr lang="en-US" sz="2800" b="1" dirty="0" err="1" smtClean="0"/>
              <a:t>nhanh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chóng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dễ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dàng</a:t>
            </a:r>
            <a:endParaRPr lang="en-US" sz="2800" b="1" dirty="0" smtClean="0"/>
          </a:p>
          <a:p>
            <a:endParaRPr lang="vi-VN" b="1" dirty="0"/>
          </a:p>
        </p:txBody>
      </p:sp>
      <p:pic>
        <p:nvPicPr>
          <p:cNvPr id="4" name="Picture 3" descr="cute_stickers_0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4038600"/>
            <a:ext cx="2895600" cy="232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switch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225 -0.00254 L -0.44167 0.00139 L 0.40225 -0.00254 Z " pathEditMode="relative" rAng="0" ptsTypes="A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200" y="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NhuTam.HoangTam\Desktop\New folder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76" y="278092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685800"/>
            <a:ext cx="81534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 smtClean="0">
                <a:solidFill>
                  <a:srgbClr val="FFFF00"/>
                </a:solidFill>
                <a:hlinkClick r:id="rId3"/>
              </a:rPr>
              <a:t>Mỗi một thành tựu lớn của nhà khoa học chính là xuất phát từ những ảo tưởng táo bạo.</a:t>
            </a:r>
          </a:p>
          <a:p>
            <a:r>
              <a:rPr lang="vi-VN" sz="3200" b="1" cap="all" dirty="0" smtClean="0">
                <a:hlinkClick r:id="rId4"/>
              </a:rPr>
              <a:t>					DEWEY (MỸ)</a:t>
            </a:r>
            <a:endParaRPr lang="vi-VN" sz="3200" b="1" cap="all" dirty="0" smtClean="0"/>
          </a:p>
          <a:p>
            <a:endParaRPr lang="vi-VN" dirty="0"/>
          </a:p>
        </p:txBody>
      </p:sp>
      <p:pic>
        <p:nvPicPr>
          <p:cNvPr id="1027" name="Picture 3" descr="C:\Users\NhuTam.HoangTam\Pictures\feuerwerk-0080 (1)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140976"/>
            <a:ext cx="1269999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NhuTam.HoangTam\Pictures\feuerwerk-0080 (1)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589809"/>
            <a:ext cx="1269999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NhuTam.HoangTam\Pictures\feuerwerk-0080 (1)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685800"/>
            <a:ext cx="1269999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NhuTam.HoangTam\Pictures\feuerwerk-0080 (1)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90675"/>
            <a:ext cx="1269999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huTam.HoangTam\Pictures\feuerwerk-0066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745" y="683202"/>
            <a:ext cx="3141662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NhuTam.HoangTam\Pictures\feuerwerk-0066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064" y="988576"/>
            <a:ext cx="3141662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NhuTam.HoangTam\Pictures\feuerwerk-0066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990" y="1199778"/>
            <a:ext cx="3141662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NhuTam.HoangTam\Pictures\feuerwerk-0082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152" y="2584879"/>
            <a:ext cx="1905000" cy="1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NhuTam.HoangTam\Pictures\feuerwerk-0082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907" y="1889121"/>
            <a:ext cx="1905000" cy="1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NhuTam.HoangTam\Pictures\feuerwerk-0082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344" y="1848132"/>
            <a:ext cx="1905000" cy="1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NhuTam.HoangTam\Pictures\feuerwerk-0129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482" y="985837"/>
            <a:ext cx="936763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NhuTam.HoangTam\Pictures\feuerwerk-0129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328" y="2558468"/>
            <a:ext cx="936763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NhuTam.HoangTam\Pictures\feuerwerk-0129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640" y="685800"/>
            <a:ext cx="936763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NhuTam.HoangTam\Pictures\feuerwerk-0129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44" y="785440"/>
            <a:ext cx="936763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C:\Users\NhuTam.HoangTam\Pictures\feuerwerk-0078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799" y="2774655"/>
            <a:ext cx="1535909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NhuTam.HoangTam\Pictures\feuerwerk-0078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890" y="2101269"/>
            <a:ext cx="1535909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NhuTam.HoangTam\Pictures\feuerwerk-0078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36" y="899740"/>
            <a:ext cx="1535909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19200" y="4800600"/>
            <a:ext cx="6668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THANK FOR WATCHING</a:t>
            </a:r>
            <a:endParaRPr lang="vi-VN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00999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65896E-6 L 0.13976 0.25803 L 0.27309 0.00439 L 0.4191 0.26636 L 0.54427 -0.00624 L 0.65885 0.26636 L 0.01597 0.26428 L 1.94444E-6 2.65896E-6 Z " pathEditMode="relative" ptsTypes="AAAAAAAA">
                                      <p:cBhvr>
                                        <p:cTn id="6" dur="10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200" y="2286000"/>
            <a:ext cx="6705600" cy="2895600"/>
          </a:xfrm>
        </p:spPr>
        <p:txBody>
          <a:bodyPr/>
          <a:lstStyle/>
          <a:p>
            <a:pPr algn="l">
              <a:buFont typeface="Arial" pitchFamily="34" charset="0"/>
              <a:buChar char="•"/>
            </a:pPr>
            <a:r>
              <a:rPr lang="en-US" b="1" dirty="0" smtClean="0"/>
              <a:t>    </a:t>
            </a:r>
            <a:r>
              <a:rPr lang="en-US" b="1" dirty="0" err="1" smtClean="0"/>
              <a:t>Mục</a:t>
            </a:r>
            <a:r>
              <a:rPr lang="en-US" b="1" dirty="0" smtClean="0"/>
              <a:t> </a:t>
            </a:r>
            <a:r>
              <a:rPr lang="en-US" b="1" dirty="0" err="1" smtClean="0"/>
              <a:t>đích</a:t>
            </a:r>
            <a:r>
              <a:rPr lang="en-US" b="1" dirty="0" smtClean="0"/>
              <a:t>: </a:t>
            </a:r>
          </a:p>
          <a:p>
            <a:pPr lvl="1">
              <a:buFontTx/>
              <a:buChar char="-"/>
            </a:pPr>
            <a:r>
              <a:rPr lang="en-US" b="1" dirty="0" err="1" smtClean="0"/>
              <a:t>Tạo</a:t>
            </a:r>
            <a:r>
              <a:rPr lang="en-US" b="1" dirty="0" smtClean="0"/>
              <a:t> </a:t>
            </a:r>
            <a:r>
              <a:rPr lang="en-US" b="1" dirty="0" err="1" smtClean="0"/>
              <a:t>trang</a:t>
            </a:r>
            <a:r>
              <a:rPr lang="en-US" b="1" dirty="0" smtClean="0"/>
              <a:t> web </a:t>
            </a:r>
            <a:r>
              <a:rPr lang="en-US" b="1" dirty="0" err="1" smtClean="0"/>
              <a:t>cho</a:t>
            </a:r>
            <a:r>
              <a:rPr lang="en-US" b="1" dirty="0" smtClean="0"/>
              <a:t> </a:t>
            </a:r>
            <a:r>
              <a:rPr lang="en-US" b="1" dirty="0" err="1" smtClean="0"/>
              <a:t>phép</a:t>
            </a:r>
            <a:r>
              <a:rPr lang="en-US" b="1" dirty="0" smtClean="0"/>
              <a:t> </a:t>
            </a:r>
            <a:r>
              <a:rPr lang="en-US" b="1" dirty="0" err="1" smtClean="0"/>
              <a:t>quản</a:t>
            </a:r>
            <a:r>
              <a:rPr lang="en-US" b="1" dirty="0" smtClean="0"/>
              <a:t> </a:t>
            </a:r>
            <a:r>
              <a:rPr lang="en-US" b="1" dirty="0" err="1" smtClean="0"/>
              <a:t>lý</a:t>
            </a:r>
            <a:r>
              <a:rPr lang="en-US" b="1" dirty="0" smtClean="0"/>
              <a:t> </a:t>
            </a:r>
            <a:r>
              <a:rPr lang="en-US" b="1" dirty="0" err="1" smtClean="0"/>
              <a:t>sinh</a:t>
            </a:r>
            <a:r>
              <a:rPr lang="en-US" b="1" dirty="0" smtClean="0"/>
              <a:t> </a:t>
            </a:r>
            <a:r>
              <a:rPr lang="en-US" b="1" dirty="0" err="1" smtClean="0"/>
              <a:t>viên</a:t>
            </a:r>
            <a:r>
              <a:rPr lang="en-US" b="1" dirty="0" smtClean="0"/>
              <a:t>, </a:t>
            </a:r>
            <a:r>
              <a:rPr lang="en-US" b="1" dirty="0" err="1" smtClean="0"/>
              <a:t>thông</a:t>
            </a:r>
            <a:r>
              <a:rPr lang="en-US" b="1" dirty="0" smtClean="0"/>
              <a:t> </a:t>
            </a:r>
            <a:r>
              <a:rPr lang="en-US" b="1" dirty="0" err="1" smtClean="0"/>
              <a:t>báo</a:t>
            </a:r>
            <a:r>
              <a:rPr lang="en-US" b="1" dirty="0" smtClean="0"/>
              <a:t> </a:t>
            </a:r>
            <a:r>
              <a:rPr lang="en-US" b="1" dirty="0" err="1" smtClean="0"/>
              <a:t>các</a:t>
            </a:r>
            <a:r>
              <a:rPr lang="en-US" b="1" dirty="0" smtClean="0"/>
              <a:t> </a:t>
            </a:r>
            <a:r>
              <a:rPr lang="en-US" b="1" dirty="0" err="1" smtClean="0"/>
              <a:t>vấn</a:t>
            </a:r>
            <a:r>
              <a:rPr lang="en-US" b="1" dirty="0" smtClean="0"/>
              <a:t> </a:t>
            </a:r>
            <a:r>
              <a:rPr lang="en-US" b="1" dirty="0" err="1" smtClean="0"/>
              <a:t>đề</a:t>
            </a:r>
            <a:r>
              <a:rPr lang="en-US" b="1" dirty="0" smtClean="0"/>
              <a:t> </a:t>
            </a:r>
            <a:r>
              <a:rPr lang="en-US" b="1" dirty="0" err="1" smtClean="0"/>
              <a:t>liên</a:t>
            </a:r>
            <a:r>
              <a:rPr lang="en-US" b="1" dirty="0" smtClean="0"/>
              <a:t> </a:t>
            </a:r>
            <a:r>
              <a:rPr lang="en-US" b="1" dirty="0" err="1" smtClean="0"/>
              <a:t>quan</a:t>
            </a:r>
            <a:r>
              <a:rPr lang="en-US" b="1" dirty="0" smtClean="0"/>
              <a:t> </a:t>
            </a:r>
            <a:r>
              <a:rPr lang="en-US" b="1" dirty="0" err="1" smtClean="0"/>
              <a:t>đến</a:t>
            </a:r>
            <a:r>
              <a:rPr lang="en-US" b="1" dirty="0" smtClean="0"/>
              <a:t> </a:t>
            </a:r>
            <a:r>
              <a:rPr lang="en-US" b="1" dirty="0" err="1" smtClean="0"/>
              <a:t>sinh</a:t>
            </a:r>
            <a:r>
              <a:rPr lang="en-US" b="1" dirty="0" smtClean="0"/>
              <a:t> </a:t>
            </a:r>
            <a:r>
              <a:rPr lang="en-US" b="1" dirty="0" err="1" smtClean="0"/>
              <a:t>viên</a:t>
            </a:r>
            <a:r>
              <a:rPr lang="en-US" b="1" dirty="0" smtClean="0"/>
              <a:t>…</a:t>
            </a:r>
          </a:p>
          <a:p>
            <a:pPr lvl="1">
              <a:buFontTx/>
              <a:buChar char="-"/>
            </a:pPr>
            <a:r>
              <a:rPr lang="en-US" b="1" dirty="0" smtClean="0"/>
              <a:t>Cho </a:t>
            </a:r>
            <a:r>
              <a:rPr lang="en-US" b="1" dirty="0" err="1" smtClean="0"/>
              <a:t>phép</a:t>
            </a:r>
            <a:r>
              <a:rPr lang="en-US" b="1" dirty="0" smtClean="0"/>
              <a:t> </a:t>
            </a:r>
            <a:r>
              <a:rPr lang="en-US" b="1" dirty="0" err="1" smtClean="0"/>
              <a:t>sinh</a:t>
            </a:r>
            <a:r>
              <a:rPr lang="en-US" b="1" dirty="0" smtClean="0"/>
              <a:t> </a:t>
            </a:r>
            <a:r>
              <a:rPr lang="en-US" b="1" dirty="0" err="1" smtClean="0"/>
              <a:t>viên</a:t>
            </a:r>
            <a:r>
              <a:rPr lang="en-US" b="1" dirty="0" smtClean="0"/>
              <a:t> </a:t>
            </a:r>
            <a:r>
              <a:rPr lang="en-US" b="1" dirty="0" err="1" smtClean="0"/>
              <a:t>thực</a:t>
            </a:r>
            <a:r>
              <a:rPr lang="en-US" b="1" dirty="0" smtClean="0"/>
              <a:t> </a:t>
            </a:r>
            <a:r>
              <a:rPr lang="en-US" b="1" dirty="0" err="1" smtClean="0"/>
              <a:t>hiện</a:t>
            </a:r>
            <a:r>
              <a:rPr lang="en-US" b="1" dirty="0" smtClean="0"/>
              <a:t> </a:t>
            </a:r>
            <a:r>
              <a:rPr lang="en-US" b="1" dirty="0" err="1" smtClean="0"/>
              <a:t>một</a:t>
            </a:r>
            <a:r>
              <a:rPr lang="en-US" b="1" dirty="0" smtClean="0"/>
              <a:t> </a:t>
            </a:r>
            <a:r>
              <a:rPr lang="en-US" b="1" dirty="0" err="1" smtClean="0"/>
              <a:t>số</a:t>
            </a:r>
            <a:r>
              <a:rPr lang="en-US" b="1" dirty="0" smtClean="0"/>
              <a:t> </a:t>
            </a:r>
            <a:r>
              <a:rPr lang="en-US" b="1" dirty="0" err="1" smtClean="0"/>
              <a:t>thao</a:t>
            </a:r>
            <a:r>
              <a:rPr lang="en-US" b="1" dirty="0" smtClean="0"/>
              <a:t> </a:t>
            </a:r>
            <a:r>
              <a:rPr lang="en-US" b="1" dirty="0" err="1" smtClean="0"/>
              <a:t>tác</a:t>
            </a:r>
            <a:r>
              <a:rPr lang="en-US" b="1" dirty="0" smtClean="0"/>
              <a:t> </a:t>
            </a:r>
            <a:r>
              <a:rPr lang="en-US" b="1" dirty="0" err="1" smtClean="0"/>
              <a:t>cơ</a:t>
            </a:r>
            <a:r>
              <a:rPr lang="en-US" b="1" dirty="0" smtClean="0"/>
              <a:t> </a:t>
            </a:r>
            <a:r>
              <a:rPr lang="en-US" b="1" dirty="0" err="1" smtClean="0"/>
              <a:t>bản</a:t>
            </a:r>
            <a:endParaRPr lang="en-US" b="1" dirty="0" smtClean="0"/>
          </a:p>
          <a:p>
            <a:endParaRPr lang="en-US" b="1" dirty="0"/>
          </a:p>
        </p:txBody>
      </p:sp>
      <p:pic>
        <p:nvPicPr>
          <p:cNvPr id="5" name="Picture 4" descr="KOKO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667000"/>
            <a:ext cx="1905000" cy="1905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FFC000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1.Bài Toán</a:t>
            </a:r>
            <a:endParaRPr kumimoji="0" lang="vi-VN" sz="4400" b="1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8016" y="476672"/>
            <a:ext cx="7848600" cy="1066800"/>
          </a:xfr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gray">
          <a:xfrm rot="5400000">
            <a:off x="4391728" y="3837872"/>
            <a:ext cx="346075" cy="290331"/>
          </a:xfrm>
          <a:prstGeom prst="ellipse">
            <a:avLst/>
          </a:prstGeom>
          <a:solidFill>
            <a:schemeClr val="hlink"/>
          </a:solidFill>
          <a:ln w="19050">
            <a:solidFill>
              <a:srgbClr val="F8F8F8"/>
            </a:solidFill>
            <a:round/>
            <a:headEnd/>
            <a:tailEnd/>
          </a:ln>
          <a:effectLst>
            <a:outerShdw sy="50000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gray">
          <a:xfrm>
            <a:off x="3429000" y="4038600"/>
            <a:ext cx="2252084" cy="10477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 smtClean="0">
                <a:solidFill>
                  <a:srgbClr val="E45267"/>
                </a:solidFill>
              </a:rPr>
              <a:t>Sinh Viên</a:t>
            </a:r>
            <a:endParaRPr lang="en-US" sz="2400" b="1" dirty="0">
              <a:solidFill>
                <a:srgbClr val="E45267"/>
              </a:solidFill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gray">
          <a:xfrm rot="5400000">
            <a:off x="1648528" y="3837872"/>
            <a:ext cx="346075" cy="290331"/>
          </a:xfrm>
          <a:prstGeom prst="ellipse">
            <a:avLst/>
          </a:prstGeom>
          <a:solidFill>
            <a:schemeClr val="hlink"/>
          </a:solidFill>
          <a:ln w="19050">
            <a:solidFill>
              <a:srgbClr val="F8F8F8"/>
            </a:solidFill>
            <a:round/>
            <a:headEnd/>
            <a:tailEnd/>
          </a:ln>
          <a:effectLst>
            <a:outerShdw sy="50000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gray">
          <a:xfrm>
            <a:off x="609600" y="4038600"/>
            <a:ext cx="2514600" cy="10477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 err="1" smtClean="0">
                <a:solidFill>
                  <a:srgbClr val="E45267"/>
                </a:solidFill>
              </a:rPr>
              <a:t>Quản</a:t>
            </a:r>
            <a:r>
              <a:rPr lang="en-US" sz="2400" b="1" dirty="0" smtClean="0">
                <a:solidFill>
                  <a:srgbClr val="E45267"/>
                </a:solidFill>
              </a:rPr>
              <a:t> </a:t>
            </a:r>
            <a:r>
              <a:rPr lang="en-US" sz="2400" b="1" dirty="0" err="1" smtClean="0">
                <a:solidFill>
                  <a:srgbClr val="E45267"/>
                </a:solidFill>
              </a:rPr>
              <a:t>trị</a:t>
            </a:r>
            <a:r>
              <a:rPr lang="en-US" sz="2400" b="1" dirty="0" smtClean="0">
                <a:solidFill>
                  <a:srgbClr val="E45267"/>
                </a:solidFill>
              </a:rPr>
              <a:t> </a:t>
            </a:r>
            <a:r>
              <a:rPr lang="en-US" sz="2400" b="1" dirty="0" err="1" smtClean="0">
                <a:solidFill>
                  <a:srgbClr val="E45267"/>
                </a:solidFill>
              </a:rPr>
              <a:t>viên</a:t>
            </a:r>
            <a:r>
              <a:rPr lang="en-US" sz="2400" b="1" dirty="0" smtClean="0">
                <a:solidFill>
                  <a:srgbClr val="E45267"/>
                </a:solidFill>
              </a:rPr>
              <a:t> </a:t>
            </a:r>
          </a:p>
          <a:p>
            <a:pPr algn="ctr"/>
            <a:r>
              <a:rPr lang="en-US" sz="2400" b="1" dirty="0" smtClean="0">
                <a:solidFill>
                  <a:srgbClr val="E45267"/>
                </a:solidFill>
              </a:rPr>
              <a:t>(Admin)</a:t>
            </a:r>
            <a:endParaRPr lang="en-US" sz="2400" b="1" dirty="0">
              <a:solidFill>
                <a:srgbClr val="E45267"/>
              </a:solidFill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gray">
          <a:xfrm>
            <a:off x="1066800" y="2057400"/>
            <a:ext cx="4267200" cy="1066800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</a:rPr>
              <a:t>Đối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tượng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sử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dụng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5" name="Picture 14" descr="873_tuzki_006_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590800"/>
            <a:ext cx="2181987" cy="276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36795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b="1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gray">
          <a:xfrm>
            <a:off x="685800" y="3276600"/>
            <a:ext cx="3810000" cy="831228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Các </a:t>
            </a:r>
            <a:r>
              <a:rPr lang="en-US" sz="2400" dirty="0" err="1" smtClean="0">
                <a:solidFill>
                  <a:srgbClr val="002060"/>
                </a:solidFill>
              </a:rPr>
              <a:t>tính</a:t>
            </a:r>
            <a:r>
              <a:rPr lang="en-US" sz="2400" dirty="0" smtClean="0">
                <a:solidFill>
                  <a:srgbClr val="002060"/>
                </a:solidFill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</a:rPr>
              <a:t>năng</a:t>
            </a:r>
            <a:r>
              <a:rPr lang="en-US" sz="2400" dirty="0" smtClean="0">
                <a:solidFill>
                  <a:srgbClr val="002060"/>
                </a:solidFill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</a:rPr>
              <a:t>với</a:t>
            </a:r>
            <a:r>
              <a:rPr lang="en-US" sz="2400" dirty="0" smtClean="0">
                <a:solidFill>
                  <a:srgbClr val="002060"/>
                </a:solidFill>
              </a:rPr>
              <a:t> Admin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gray">
          <a:xfrm rot="5400000">
            <a:off x="1630328" y="5026909"/>
            <a:ext cx="346075" cy="290331"/>
          </a:xfrm>
          <a:prstGeom prst="ellipse">
            <a:avLst/>
          </a:prstGeom>
          <a:solidFill>
            <a:schemeClr val="hlink"/>
          </a:solidFill>
          <a:ln w="19050">
            <a:solidFill>
              <a:srgbClr val="F8F8F8"/>
            </a:solidFill>
            <a:round/>
            <a:headEnd/>
            <a:tailEnd/>
          </a:ln>
          <a:effectLst>
            <a:outerShdw sy="50000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gray">
          <a:xfrm>
            <a:off x="1905000" y="4724400"/>
            <a:ext cx="2264089" cy="88580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 err="1" smtClean="0">
                <a:solidFill>
                  <a:srgbClr val="E45267"/>
                </a:solidFill>
              </a:rPr>
              <a:t>Thông</a:t>
            </a:r>
            <a:r>
              <a:rPr lang="en-US" sz="2000" b="1" dirty="0" smtClean="0">
                <a:solidFill>
                  <a:srgbClr val="E45267"/>
                </a:solidFill>
              </a:rPr>
              <a:t> </a:t>
            </a:r>
            <a:r>
              <a:rPr lang="en-US" sz="2000" b="1" dirty="0" err="1" smtClean="0">
                <a:solidFill>
                  <a:srgbClr val="E45267"/>
                </a:solidFill>
              </a:rPr>
              <a:t>Báo</a:t>
            </a:r>
            <a:endParaRPr lang="en-US" sz="2000" b="1" dirty="0">
              <a:solidFill>
                <a:srgbClr val="E45267"/>
              </a:solidFill>
            </a:endParaRPr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gray">
          <a:xfrm rot="5400000">
            <a:off x="5422234" y="2588509"/>
            <a:ext cx="346075" cy="290331"/>
          </a:xfrm>
          <a:prstGeom prst="ellipse">
            <a:avLst/>
          </a:prstGeom>
          <a:solidFill>
            <a:schemeClr val="hlink"/>
          </a:solidFill>
          <a:ln w="19050">
            <a:solidFill>
              <a:srgbClr val="F8F8F8"/>
            </a:solidFill>
            <a:round/>
            <a:headEnd/>
            <a:tailEnd/>
          </a:ln>
          <a:effectLst>
            <a:outerShdw sy="50000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gray">
          <a:xfrm>
            <a:off x="5638800" y="2286000"/>
            <a:ext cx="2264089" cy="88580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 err="1" smtClean="0">
                <a:solidFill>
                  <a:srgbClr val="E45267"/>
                </a:solidFill>
              </a:rPr>
              <a:t>Quản</a:t>
            </a:r>
            <a:r>
              <a:rPr lang="en-US" sz="2000" b="1" dirty="0" smtClean="0">
                <a:solidFill>
                  <a:srgbClr val="E45267"/>
                </a:solidFill>
              </a:rPr>
              <a:t> </a:t>
            </a:r>
            <a:r>
              <a:rPr lang="en-US" sz="2000" b="1" dirty="0" err="1" smtClean="0">
                <a:solidFill>
                  <a:srgbClr val="E45267"/>
                </a:solidFill>
              </a:rPr>
              <a:t>lý</a:t>
            </a:r>
            <a:r>
              <a:rPr lang="en-US" sz="2000" b="1" dirty="0" smtClean="0">
                <a:solidFill>
                  <a:srgbClr val="E45267"/>
                </a:solidFill>
              </a:rPr>
              <a:t> </a:t>
            </a:r>
            <a:r>
              <a:rPr lang="en-US" sz="2000" b="1" dirty="0" err="1" smtClean="0">
                <a:solidFill>
                  <a:srgbClr val="E45267"/>
                </a:solidFill>
              </a:rPr>
              <a:t>điểm</a:t>
            </a:r>
            <a:endParaRPr lang="en-US" sz="2000" b="1" dirty="0">
              <a:solidFill>
                <a:srgbClr val="E45267"/>
              </a:solidFill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gray">
          <a:xfrm rot="5400000">
            <a:off x="5422234" y="4188709"/>
            <a:ext cx="346075" cy="290331"/>
          </a:xfrm>
          <a:prstGeom prst="ellipse">
            <a:avLst/>
          </a:prstGeom>
          <a:solidFill>
            <a:schemeClr val="hlink"/>
          </a:solidFill>
          <a:ln w="19050">
            <a:solidFill>
              <a:srgbClr val="F8F8F8"/>
            </a:solidFill>
            <a:round/>
            <a:headEnd/>
            <a:tailEnd/>
          </a:ln>
          <a:effectLst>
            <a:outerShdw sy="50000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gray">
          <a:xfrm>
            <a:off x="5638800" y="3886200"/>
            <a:ext cx="2264089" cy="88580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 err="1" smtClean="0">
                <a:solidFill>
                  <a:srgbClr val="E45267"/>
                </a:solidFill>
              </a:rPr>
              <a:t>Mở</a:t>
            </a:r>
            <a:r>
              <a:rPr lang="en-US" sz="2000" b="1" dirty="0" smtClean="0">
                <a:solidFill>
                  <a:srgbClr val="E45267"/>
                </a:solidFill>
              </a:rPr>
              <a:t>/ </a:t>
            </a:r>
            <a:r>
              <a:rPr lang="en-US" sz="2000" b="1" dirty="0" err="1" smtClean="0">
                <a:solidFill>
                  <a:srgbClr val="E45267"/>
                </a:solidFill>
              </a:rPr>
              <a:t>đóng</a:t>
            </a:r>
            <a:r>
              <a:rPr lang="en-US" sz="2000" b="1" dirty="0" smtClean="0">
                <a:solidFill>
                  <a:srgbClr val="E45267"/>
                </a:solidFill>
              </a:rPr>
              <a:t> </a:t>
            </a:r>
          </a:p>
          <a:p>
            <a:pPr algn="ctr"/>
            <a:r>
              <a:rPr lang="en-US" sz="2000" b="1" dirty="0" err="1" smtClean="0">
                <a:solidFill>
                  <a:srgbClr val="E45267"/>
                </a:solidFill>
              </a:rPr>
              <a:t>đăng</a:t>
            </a:r>
            <a:r>
              <a:rPr lang="en-US" sz="2000" b="1" dirty="0" smtClean="0">
                <a:solidFill>
                  <a:srgbClr val="E45267"/>
                </a:solidFill>
              </a:rPr>
              <a:t> </a:t>
            </a:r>
            <a:r>
              <a:rPr lang="en-US" sz="2000" b="1" dirty="0" err="1" smtClean="0">
                <a:solidFill>
                  <a:srgbClr val="E45267"/>
                </a:solidFill>
              </a:rPr>
              <a:t>ký</a:t>
            </a:r>
            <a:r>
              <a:rPr lang="en-US" sz="2000" b="1" dirty="0" smtClean="0">
                <a:solidFill>
                  <a:srgbClr val="E45267"/>
                </a:solidFill>
              </a:rPr>
              <a:t> </a:t>
            </a:r>
            <a:r>
              <a:rPr lang="en-US" sz="2000" b="1" dirty="0" err="1" smtClean="0">
                <a:solidFill>
                  <a:srgbClr val="E45267"/>
                </a:solidFill>
              </a:rPr>
              <a:t>lớp</a:t>
            </a:r>
            <a:endParaRPr lang="en-US" sz="2000" b="1" dirty="0">
              <a:solidFill>
                <a:srgbClr val="E45267"/>
              </a:solidFill>
            </a:endParaRPr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gray">
          <a:xfrm rot="5400000">
            <a:off x="1630328" y="2055109"/>
            <a:ext cx="346075" cy="290331"/>
          </a:xfrm>
          <a:prstGeom prst="ellipse">
            <a:avLst/>
          </a:prstGeom>
          <a:solidFill>
            <a:schemeClr val="hlink"/>
          </a:solidFill>
          <a:ln w="19050">
            <a:solidFill>
              <a:srgbClr val="F8F8F8"/>
            </a:solidFill>
            <a:round/>
            <a:headEnd/>
            <a:tailEnd/>
          </a:ln>
          <a:effectLst>
            <a:outerShdw sy="50000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4"/>
          <p:cNvSpPr>
            <a:spLocks noChangeArrowheads="1"/>
          </p:cNvSpPr>
          <p:nvPr/>
        </p:nvSpPr>
        <p:spPr bwMode="gray">
          <a:xfrm>
            <a:off x="1905000" y="1752600"/>
            <a:ext cx="2264089" cy="88580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 err="1" smtClean="0">
                <a:solidFill>
                  <a:srgbClr val="E45267"/>
                </a:solidFill>
              </a:rPr>
              <a:t>Quản</a:t>
            </a:r>
            <a:r>
              <a:rPr lang="en-US" sz="2000" b="1" dirty="0" smtClean="0">
                <a:solidFill>
                  <a:srgbClr val="E45267"/>
                </a:solidFill>
              </a:rPr>
              <a:t> </a:t>
            </a:r>
            <a:r>
              <a:rPr lang="en-US" sz="2000" b="1" dirty="0" err="1" smtClean="0">
                <a:solidFill>
                  <a:srgbClr val="E45267"/>
                </a:solidFill>
              </a:rPr>
              <a:t>lý</a:t>
            </a:r>
            <a:r>
              <a:rPr lang="en-US" sz="2000" b="1" dirty="0" smtClean="0">
                <a:solidFill>
                  <a:srgbClr val="E45267"/>
                </a:solidFill>
              </a:rPr>
              <a:t> </a:t>
            </a:r>
            <a:r>
              <a:rPr lang="en-US" sz="2000" b="1" dirty="0" err="1" smtClean="0">
                <a:solidFill>
                  <a:srgbClr val="E45267"/>
                </a:solidFill>
              </a:rPr>
              <a:t>thông</a:t>
            </a:r>
            <a:r>
              <a:rPr lang="en-US" sz="2000" b="1" dirty="0" smtClean="0">
                <a:solidFill>
                  <a:srgbClr val="E45267"/>
                </a:solidFill>
              </a:rPr>
              <a:t> tin</a:t>
            </a:r>
          </a:p>
          <a:p>
            <a:pPr algn="ctr"/>
            <a:r>
              <a:rPr lang="en-US" sz="2000" b="1" dirty="0" smtClean="0">
                <a:solidFill>
                  <a:srgbClr val="E45267"/>
                </a:solidFill>
              </a:rPr>
              <a:t> </a:t>
            </a:r>
            <a:r>
              <a:rPr lang="en-US" sz="2000" b="1" dirty="0" err="1" smtClean="0">
                <a:solidFill>
                  <a:srgbClr val="E45267"/>
                </a:solidFill>
              </a:rPr>
              <a:t>sinh</a:t>
            </a:r>
            <a:r>
              <a:rPr lang="en-US" sz="2000" b="1" dirty="0" smtClean="0">
                <a:solidFill>
                  <a:srgbClr val="E45267"/>
                </a:solidFill>
              </a:rPr>
              <a:t> </a:t>
            </a:r>
            <a:r>
              <a:rPr lang="en-US" sz="2000" b="1" dirty="0" err="1" smtClean="0">
                <a:solidFill>
                  <a:srgbClr val="E45267"/>
                </a:solidFill>
              </a:rPr>
              <a:t>viên</a:t>
            </a:r>
            <a:endParaRPr lang="en-US" sz="2000" b="1" dirty="0">
              <a:solidFill>
                <a:srgbClr val="E452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73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33400" y="304800"/>
            <a:ext cx="7848600" cy="1066800"/>
          </a:xfrm>
          <a:prstGeom prst="rect">
            <a:avLst/>
          </a:prstGeom>
          <a:solidFill>
            <a:srgbClr val="FFC000"/>
          </a:solidFill>
          <a:ln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2. </a:t>
            </a:r>
            <a:r>
              <a:rPr lang="en-US" dirty="0" err="1" smtClean="0">
                <a:solidFill>
                  <a:schemeClr val="bg1"/>
                </a:solidFill>
              </a:rPr>
              <a:t>Phân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Tích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Bài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Toán</a:t>
            </a:r>
            <a:endParaRPr lang="en-US" b="1" kern="0" dirty="0">
              <a:solidFill>
                <a:schemeClr val="bg1"/>
              </a:solidFill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>
            <a:off x="5715000" y="3276600"/>
            <a:ext cx="2230582" cy="8953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 err="1" smtClean="0">
                <a:solidFill>
                  <a:srgbClr val="E45267"/>
                </a:solidFill>
              </a:rPr>
              <a:t>Xem</a:t>
            </a:r>
            <a:r>
              <a:rPr lang="en-US" sz="2000" b="1" dirty="0" smtClean="0">
                <a:solidFill>
                  <a:srgbClr val="E45267"/>
                </a:solidFill>
              </a:rPr>
              <a:t> </a:t>
            </a:r>
            <a:r>
              <a:rPr lang="en-US" sz="2000" b="1" dirty="0" err="1" smtClean="0">
                <a:solidFill>
                  <a:srgbClr val="E45267"/>
                </a:solidFill>
              </a:rPr>
              <a:t>điểm</a:t>
            </a:r>
            <a:endParaRPr lang="en-US" sz="2000" b="1" dirty="0">
              <a:solidFill>
                <a:srgbClr val="E45267"/>
              </a:solidFill>
            </a:endParaRP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gray">
          <a:xfrm rot="5400000">
            <a:off x="5486400" y="3657600"/>
            <a:ext cx="346075" cy="346075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1" name="AutoShape 13"/>
          <p:cNvSpPr>
            <a:spLocks noChangeArrowheads="1"/>
          </p:cNvSpPr>
          <p:nvPr/>
        </p:nvSpPr>
        <p:spPr bwMode="gray">
          <a:xfrm>
            <a:off x="1371600" y="4724400"/>
            <a:ext cx="2189020" cy="8953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 err="1" smtClean="0">
                <a:solidFill>
                  <a:srgbClr val="E45267"/>
                </a:solidFill>
              </a:rPr>
              <a:t>Tra</a:t>
            </a:r>
            <a:r>
              <a:rPr lang="en-US" b="1" dirty="0" smtClean="0">
                <a:solidFill>
                  <a:srgbClr val="E45267"/>
                </a:solidFill>
              </a:rPr>
              <a:t> </a:t>
            </a:r>
            <a:r>
              <a:rPr lang="en-US" b="1" dirty="0" err="1" smtClean="0">
                <a:solidFill>
                  <a:srgbClr val="E45267"/>
                </a:solidFill>
              </a:rPr>
              <a:t>cứu</a:t>
            </a:r>
            <a:r>
              <a:rPr lang="en-US" b="1" dirty="0" smtClean="0">
                <a:solidFill>
                  <a:srgbClr val="E45267"/>
                </a:solidFill>
              </a:rPr>
              <a:t> </a:t>
            </a:r>
            <a:r>
              <a:rPr lang="en-US" b="1" dirty="0" err="1" smtClean="0">
                <a:solidFill>
                  <a:srgbClr val="E45267"/>
                </a:solidFill>
              </a:rPr>
              <a:t>các</a:t>
            </a:r>
            <a:endParaRPr lang="en-US" b="1" dirty="0" smtClean="0">
              <a:solidFill>
                <a:srgbClr val="E45267"/>
              </a:solidFill>
            </a:endParaRPr>
          </a:p>
          <a:p>
            <a:pPr algn="ctr"/>
            <a:r>
              <a:rPr lang="en-US" b="1" dirty="0" err="1" smtClean="0">
                <a:solidFill>
                  <a:srgbClr val="E45267"/>
                </a:solidFill>
              </a:rPr>
              <a:t>thông</a:t>
            </a:r>
            <a:r>
              <a:rPr lang="en-US" b="1" dirty="0" smtClean="0">
                <a:solidFill>
                  <a:srgbClr val="E45267"/>
                </a:solidFill>
              </a:rPr>
              <a:t> tin </a:t>
            </a:r>
            <a:r>
              <a:rPr lang="en-US" b="1" dirty="0" err="1" smtClean="0">
                <a:solidFill>
                  <a:srgbClr val="E45267"/>
                </a:solidFill>
              </a:rPr>
              <a:t>khác</a:t>
            </a:r>
            <a:endParaRPr lang="en-US" b="1" dirty="0">
              <a:solidFill>
                <a:srgbClr val="E45267"/>
              </a:solidFill>
            </a:endParaRPr>
          </a:p>
        </p:txBody>
      </p:sp>
      <p:sp>
        <p:nvSpPr>
          <p:cNvPr id="12" name="Oval 14"/>
          <p:cNvSpPr>
            <a:spLocks noChangeArrowheads="1"/>
          </p:cNvSpPr>
          <p:nvPr/>
        </p:nvSpPr>
        <p:spPr bwMode="gray">
          <a:xfrm rot="5400000">
            <a:off x="1143000" y="5029200"/>
            <a:ext cx="346075" cy="346075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8F8F8"/>
            </a:solidFill>
            <a:round/>
            <a:headEnd/>
            <a:tailEnd/>
          </a:ln>
          <a:effectLst>
            <a:outerShdw sy="50000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gray">
          <a:xfrm rot="5400000">
            <a:off x="5306128" y="2161472"/>
            <a:ext cx="346075" cy="290331"/>
          </a:xfrm>
          <a:prstGeom prst="ellipse">
            <a:avLst/>
          </a:prstGeom>
          <a:solidFill>
            <a:schemeClr val="hlink"/>
          </a:solidFill>
          <a:ln w="19050">
            <a:solidFill>
              <a:srgbClr val="F8F8F8"/>
            </a:solidFill>
            <a:round/>
            <a:headEnd/>
            <a:tailEnd/>
          </a:ln>
          <a:effectLst>
            <a:outerShdw sy="50000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4"/>
          <p:cNvSpPr>
            <a:spLocks noChangeArrowheads="1"/>
          </p:cNvSpPr>
          <p:nvPr/>
        </p:nvSpPr>
        <p:spPr bwMode="gray">
          <a:xfrm>
            <a:off x="5562600" y="1828800"/>
            <a:ext cx="2175884" cy="8953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 smtClean="0">
                <a:solidFill>
                  <a:srgbClr val="E45267"/>
                </a:solidFill>
              </a:rPr>
              <a:t>Xem thông tin</a:t>
            </a:r>
          </a:p>
          <a:p>
            <a:pPr algn="ctr"/>
            <a:r>
              <a:rPr lang="en-US" sz="2000" b="1" dirty="0" smtClean="0">
                <a:solidFill>
                  <a:srgbClr val="E45267"/>
                </a:solidFill>
              </a:rPr>
              <a:t>cá nhân</a:t>
            </a:r>
            <a:endParaRPr lang="en-US" sz="2000" b="1" dirty="0">
              <a:solidFill>
                <a:srgbClr val="E45267"/>
              </a:solidFill>
            </a:endParaRPr>
          </a:p>
        </p:txBody>
      </p:sp>
      <p:sp>
        <p:nvSpPr>
          <p:cNvPr id="15" name="AutoShape 4"/>
          <p:cNvSpPr>
            <a:spLocks noChangeArrowheads="1"/>
          </p:cNvSpPr>
          <p:nvPr/>
        </p:nvSpPr>
        <p:spPr bwMode="gray">
          <a:xfrm>
            <a:off x="4800600" y="4724400"/>
            <a:ext cx="2230582" cy="8953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 err="1" smtClean="0">
                <a:solidFill>
                  <a:srgbClr val="E45267"/>
                </a:solidFill>
              </a:rPr>
              <a:t>Đăng</a:t>
            </a:r>
            <a:r>
              <a:rPr lang="en-US" sz="2000" b="1" dirty="0" smtClean="0">
                <a:solidFill>
                  <a:srgbClr val="E45267"/>
                </a:solidFill>
              </a:rPr>
              <a:t> </a:t>
            </a:r>
            <a:r>
              <a:rPr lang="en-US" sz="2000" b="1" dirty="0" err="1" smtClean="0">
                <a:solidFill>
                  <a:srgbClr val="E45267"/>
                </a:solidFill>
              </a:rPr>
              <a:t>ký</a:t>
            </a:r>
            <a:r>
              <a:rPr lang="en-US" sz="2000" b="1" dirty="0" smtClean="0">
                <a:solidFill>
                  <a:srgbClr val="E45267"/>
                </a:solidFill>
              </a:rPr>
              <a:t>/ </a:t>
            </a:r>
            <a:r>
              <a:rPr lang="en-US" sz="2000" b="1" dirty="0" err="1" smtClean="0">
                <a:solidFill>
                  <a:srgbClr val="E45267"/>
                </a:solidFill>
              </a:rPr>
              <a:t>hủy</a:t>
            </a:r>
            <a:r>
              <a:rPr lang="en-US" sz="2000" b="1" dirty="0" smtClean="0">
                <a:solidFill>
                  <a:srgbClr val="E45267"/>
                </a:solidFill>
              </a:rPr>
              <a:t> </a:t>
            </a:r>
            <a:r>
              <a:rPr lang="en-US" sz="2000" b="1" dirty="0" err="1" smtClean="0">
                <a:solidFill>
                  <a:srgbClr val="E45267"/>
                </a:solidFill>
              </a:rPr>
              <a:t>lớp</a:t>
            </a:r>
            <a:endParaRPr lang="en-US" sz="2000" b="1" dirty="0">
              <a:solidFill>
                <a:srgbClr val="E45267"/>
              </a:solidFill>
            </a:endParaRPr>
          </a:p>
        </p:txBody>
      </p:sp>
      <p:sp>
        <p:nvSpPr>
          <p:cNvPr id="16" name="Oval 10"/>
          <p:cNvSpPr>
            <a:spLocks noChangeArrowheads="1"/>
          </p:cNvSpPr>
          <p:nvPr/>
        </p:nvSpPr>
        <p:spPr bwMode="gray">
          <a:xfrm rot="5400000">
            <a:off x="4572000" y="5029200"/>
            <a:ext cx="346075" cy="346075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7" name="Oval 10"/>
          <p:cNvSpPr>
            <a:spLocks noChangeArrowheads="1"/>
          </p:cNvSpPr>
          <p:nvPr/>
        </p:nvSpPr>
        <p:spPr bwMode="gray">
          <a:xfrm rot="5400000">
            <a:off x="2057400" y="2057400"/>
            <a:ext cx="346075" cy="346075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9" name="AutoShape 6"/>
          <p:cNvSpPr>
            <a:spLocks noChangeArrowheads="1"/>
          </p:cNvSpPr>
          <p:nvPr/>
        </p:nvSpPr>
        <p:spPr bwMode="gray">
          <a:xfrm>
            <a:off x="762000" y="3276600"/>
            <a:ext cx="3810000" cy="831228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Các </a:t>
            </a:r>
            <a:r>
              <a:rPr lang="en-US" sz="2400" dirty="0" err="1" smtClean="0">
                <a:solidFill>
                  <a:srgbClr val="002060"/>
                </a:solidFill>
              </a:rPr>
              <a:t>tính</a:t>
            </a:r>
            <a:r>
              <a:rPr lang="en-US" sz="2400" dirty="0" smtClean="0">
                <a:solidFill>
                  <a:srgbClr val="002060"/>
                </a:solidFill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</a:rPr>
              <a:t>năng</a:t>
            </a:r>
            <a:r>
              <a:rPr lang="en-US" sz="2400" dirty="0" smtClean="0">
                <a:solidFill>
                  <a:srgbClr val="002060"/>
                </a:solidFill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</a:rPr>
              <a:t>với</a:t>
            </a:r>
            <a:r>
              <a:rPr lang="en-US" sz="2400" dirty="0" smtClean="0">
                <a:solidFill>
                  <a:srgbClr val="002060"/>
                </a:solidFill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</a:rPr>
              <a:t>sinh</a:t>
            </a:r>
            <a:r>
              <a:rPr lang="en-US" sz="2400" dirty="0" smtClean="0">
                <a:solidFill>
                  <a:srgbClr val="002060"/>
                </a:solidFill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</a:rPr>
              <a:t>viên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22" name="AutoShape 4"/>
          <p:cNvSpPr>
            <a:spLocks noChangeArrowheads="1"/>
          </p:cNvSpPr>
          <p:nvPr/>
        </p:nvSpPr>
        <p:spPr bwMode="gray">
          <a:xfrm>
            <a:off x="2286000" y="1752600"/>
            <a:ext cx="2230582" cy="8953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 err="1" smtClean="0">
                <a:solidFill>
                  <a:srgbClr val="E45267"/>
                </a:solidFill>
              </a:rPr>
              <a:t>Đổi</a:t>
            </a:r>
            <a:r>
              <a:rPr lang="en-US" sz="2000" b="1" dirty="0" smtClean="0">
                <a:solidFill>
                  <a:srgbClr val="E45267"/>
                </a:solidFill>
              </a:rPr>
              <a:t> </a:t>
            </a:r>
            <a:r>
              <a:rPr lang="en-US" sz="2000" b="1" dirty="0" err="1" smtClean="0">
                <a:solidFill>
                  <a:srgbClr val="E45267"/>
                </a:solidFill>
              </a:rPr>
              <a:t>mật</a:t>
            </a:r>
            <a:r>
              <a:rPr lang="en-US" sz="2000" b="1" dirty="0" smtClean="0">
                <a:solidFill>
                  <a:srgbClr val="E45267"/>
                </a:solidFill>
              </a:rPr>
              <a:t> </a:t>
            </a:r>
            <a:r>
              <a:rPr lang="en-US" sz="2000" b="1" dirty="0" err="1" smtClean="0">
                <a:solidFill>
                  <a:srgbClr val="E45267"/>
                </a:solidFill>
              </a:rPr>
              <a:t>khẩu</a:t>
            </a:r>
            <a:endParaRPr lang="en-US" sz="2000" b="1" dirty="0">
              <a:solidFill>
                <a:srgbClr val="E452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09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ou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Tie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B3_Trình tự">
  <a:themeElements>
    <a:clrScheme name="Custom 85">
      <a:dk1>
        <a:srgbClr val="000000"/>
      </a:dk1>
      <a:lt1>
        <a:srgbClr val="FFFFFF"/>
      </a:lt1>
      <a:dk2>
        <a:srgbClr val="406A24"/>
      </a:dk2>
      <a:lt2>
        <a:srgbClr val="DDDDDD"/>
      </a:lt2>
      <a:accent1>
        <a:srgbClr val="A6C63E"/>
      </a:accent1>
      <a:accent2>
        <a:srgbClr val="5BA5E3"/>
      </a:accent2>
      <a:accent3>
        <a:srgbClr val="EF8199"/>
      </a:accent3>
      <a:accent4>
        <a:srgbClr val="B265F1"/>
      </a:accent4>
      <a:accent5>
        <a:srgbClr val="FFA225"/>
      </a:accent5>
      <a:accent6>
        <a:srgbClr val="3CD88E"/>
      </a:accent6>
      <a:hlink>
        <a:srgbClr val="FFA225"/>
      </a:hlink>
      <a:folHlink>
        <a:srgbClr val="3CD8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FM1_Cổ điể!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Office Theme">
  <a:themeElements>
    <a:clrScheme name="Custom 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E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lide PowerPoint đẹp làm giáo án điện tử, thuyết trình (Free)">
  <a:themeElements>
    <a:clrScheme name="">
      <a:dk1>
        <a:srgbClr val="4C4C4C"/>
      </a:dk1>
      <a:lt1>
        <a:srgbClr val="FFFFFF"/>
      </a:lt1>
      <a:dk2>
        <a:srgbClr val="66CCFF"/>
      </a:dk2>
      <a:lt2>
        <a:srgbClr val="666666"/>
      </a:lt2>
      <a:accent1>
        <a:srgbClr val="66CCFF"/>
      </a:accent1>
      <a:accent2>
        <a:srgbClr val="00FF80"/>
      </a:accent2>
      <a:accent3>
        <a:srgbClr val="FFFFFF"/>
      </a:accent3>
      <a:accent4>
        <a:srgbClr val="404040"/>
      </a:accent4>
      <a:accent5>
        <a:srgbClr val="B8E2FF"/>
      </a:accent5>
      <a:accent6>
        <a:srgbClr val="00E773"/>
      </a:accent6>
      <a:hlink>
        <a:srgbClr val="666666"/>
      </a:hlink>
      <a:folHlink>
        <a:srgbClr val="FF00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DAEDEF"/>
        </a:accent5>
        <a:accent6>
          <a:srgbClr val="2D2D8A"/>
        </a:accent6>
        <a:hlink>
          <a:srgbClr val="3366FF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DAEDEF"/>
        </a:accent5>
        <a:accent6>
          <a:srgbClr val="2D2D8A"/>
        </a:accent6>
        <a:hlink>
          <a:srgbClr val="000066"/>
        </a:hlink>
        <a:folHlink>
          <a:srgbClr val="33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66"/>
        </a:dk1>
        <a:lt1>
          <a:srgbClr val="FFFFFF"/>
        </a:lt1>
        <a:dk2>
          <a:srgbClr val="000066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56"/>
        </a:accent4>
        <a:accent5>
          <a:srgbClr val="E2F4FF"/>
        </a:accent5>
        <a:accent6>
          <a:srgbClr val="2D2D8A"/>
        </a:accent6>
        <a:hlink>
          <a:srgbClr val="000066"/>
        </a:hlink>
        <a:folHlink>
          <a:srgbClr val="3333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Custom 85">
    <a:dk1>
      <a:srgbClr val="000000"/>
    </a:dk1>
    <a:lt1>
      <a:srgbClr val="FFFFFF"/>
    </a:lt1>
    <a:dk2>
      <a:srgbClr val="406A24"/>
    </a:dk2>
    <a:lt2>
      <a:srgbClr val="DDDDDD"/>
    </a:lt2>
    <a:accent1>
      <a:srgbClr val="A6C63E"/>
    </a:accent1>
    <a:accent2>
      <a:srgbClr val="5BA5E3"/>
    </a:accent2>
    <a:accent3>
      <a:srgbClr val="EF8199"/>
    </a:accent3>
    <a:accent4>
      <a:srgbClr val="B265F1"/>
    </a:accent4>
    <a:accent5>
      <a:srgbClr val="FFA225"/>
    </a:accent5>
    <a:accent6>
      <a:srgbClr val="3CD88E"/>
    </a:accent6>
    <a:hlink>
      <a:srgbClr val="FFA225"/>
    </a:hlink>
    <a:folHlink>
      <a:srgbClr val="3CD88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1672</TotalTime>
  <Words>1134</Words>
  <Application>Microsoft Office PowerPoint</Application>
  <PresentationFormat>On-screen Show (4:3)</PresentationFormat>
  <Paragraphs>239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Couture</vt:lpstr>
      <vt:lpstr>BlackTie</vt:lpstr>
      <vt:lpstr>FB3_Trình tự</vt:lpstr>
      <vt:lpstr>3_Office Theme</vt:lpstr>
      <vt:lpstr>FM1_Cổ điể!n</vt:lpstr>
      <vt:lpstr>1_Office Theme</vt:lpstr>
      <vt:lpstr>Slide PowerPoint đẹp làm giáo án điện tử, thuyết trình (Free)</vt:lpstr>
      <vt:lpstr>PowerPoint Presentation</vt:lpstr>
      <vt:lpstr>PowerPoint Presentation</vt:lpstr>
      <vt:lpstr>Giới Thiệu Khái Quát  Về Project</vt:lpstr>
      <vt:lpstr>PowerPoint Presentation</vt:lpstr>
      <vt:lpstr>1.Bài Toán</vt:lpstr>
      <vt:lpstr>PowerPoint Presentation</vt:lpstr>
      <vt:lpstr>2. Phân Tích Bài Toán</vt:lpstr>
      <vt:lpstr>2. Phân Tích Bài Toán</vt:lpstr>
      <vt:lpstr>PowerPoint Presentation</vt:lpstr>
      <vt:lpstr>PowerPoint Presentation</vt:lpstr>
      <vt:lpstr>Thiết Kế Cơ Dở Dữ Liệu</vt:lpstr>
      <vt:lpstr>Các Bảng Dữ Liệu</vt:lpstr>
      <vt:lpstr>Chi Tiết Các Bảng</vt:lpstr>
      <vt:lpstr>Chi Tiết Các Bảng</vt:lpstr>
      <vt:lpstr>Chi Tiết Các Bảng</vt:lpstr>
      <vt:lpstr>Chi Tiết Các Bảng</vt:lpstr>
      <vt:lpstr>Chi Tiết Các Bảng</vt:lpstr>
      <vt:lpstr>Chi Tiết Các Bảng</vt:lpstr>
      <vt:lpstr>Chi Tiết Các Bảng</vt:lpstr>
      <vt:lpstr>Sơ Đồ Quan Hệ</vt:lpstr>
      <vt:lpstr>PowerPoint Presentation</vt:lpstr>
      <vt:lpstr>Thiết Kế Giao Diện</vt:lpstr>
      <vt:lpstr>Thiết Kế Chi Tiết Giao Diện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Hoàng Tám</dc:creator>
  <cp:lastModifiedBy>Hoàng Tám</cp:lastModifiedBy>
  <cp:revision>70</cp:revision>
  <dcterms:created xsi:type="dcterms:W3CDTF">2015-10-17T14:59:55Z</dcterms:created>
  <dcterms:modified xsi:type="dcterms:W3CDTF">2015-11-05T02:23:16Z</dcterms:modified>
</cp:coreProperties>
</file>